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9" r:id="rId1"/>
  </p:sldMasterIdLst>
  <p:notesMasterIdLst>
    <p:notesMasterId r:id="rId16"/>
  </p:notesMasterIdLst>
  <p:handoutMasterIdLst>
    <p:handoutMasterId r:id="rId17"/>
  </p:handoutMasterIdLst>
  <p:sldIdLst>
    <p:sldId id="667" r:id="rId2"/>
    <p:sldId id="691" r:id="rId3"/>
    <p:sldId id="714" r:id="rId4"/>
    <p:sldId id="701" r:id="rId5"/>
    <p:sldId id="696" r:id="rId6"/>
    <p:sldId id="710" r:id="rId7"/>
    <p:sldId id="708" r:id="rId8"/>
    <p:sldId id="709" r:id="rId9"/>
    <p:sldId id="706" r:id="rId10"/>
    <p:sldId id="707" r:id="rId11"/>
    <p:sldId id="713" r:id="rId12"/>
    <p:sldId id="711" r:id="rId13"/>
    <p:sldId id="712" r:id="rId14"/>
    <p:sldId id="705" r:id="rId15"/>
  </p:sldIdLst>
  <p:sldSz cx="9906000" cy="6858000" type="A4"/>
  <p:notesSz cx="7034213" cy="10164763"/>
  <p:defaultTextStyle>
    <a:defPPr>
      <a:defRPr lang="ja-JP"/>
    </a:defPPr>
    <a:lvl1pPr algn="l" rtl="0" fontAlgn="base" hangingPunct="0">
      <a:lnSpc>
        <a:spcPct val="80000"/>
      </a:lnSpc>
      <a:spcBef>
        <a:spcPct val="20000"/>
      </a:spcBef>
      <a:spcAft>
        <a:spcPct val="30000"/>
      </a:spcAft>
      <a:buClr>
        <a:srgbClr val="006600"/>
      </a:buClr>
      <a:buFont typeface="Wingdings" pitchFamily="2" charset="2"/>
      <a:defRPr kumimoji="1" sz="1000" kern="1200">
        <a:solidFill>
          <a:schemeClr val="tx1"/>
        </a:solidFill>
        <a:latin typeface="ＭＳ Ｐゴシック" pitchFamily="50" charset="-128"/>
        <a:ea typeface="ＭＳ Ｐゴシック" pitchFamily="50" charset="-128"/>
        <a:cs typeface="+mn-cs"/>
      </a:defRPr>
    </a:lvl1pPr>
    <a:lvl2pPr marL="457200" algn="l" rtl="0" fontAlgn="base" hangingPunct="0">
      <a:lnSpc>
        <a:spcPct val="80000"/>
      </a:lnSpc>
      <a:spcBef>
        <a:spcPct val="20000"/>
      </a:spcBef>
      <a:spcAft>
        <a:spcPct val="30000"/>
      </a:spcAft>
      <a:buClr>
        <a:srgbClr val="006600"/>
      </a:buClr>
      <a:buFont typeface="Wingdings" pitchFamily="2" charset="2"/>
      <a:defRPr kumimoji="1" sz="1000" kern="1200">
        <a:solidFill>
          <a:schemeClr val="tx1"/>
        </a:solidFill>
        <a:latin typeface="ＭＳ Ｐゴシック" pitchFamily="50" charset="-128"/>
        <a:ea typeface="ＭＳ Ｐゴシック" pitchFamily="50" charset="-128"/>
        <a:cs typeface="+mn-cs"/>
      </a:defRPr>
    </a:lvl2pPr>
    <a:lvl3pPr marL="914400" algn="l" rtl="0" fontAlgn="base" hangingPunct="0">
      <a:lnSpc>
        <a:spcPct val="80000"/>
      </a:lnSpc>
      <a:spcBef>
        <a:spcPct val="20000"/>
      </a:spcBef>
      <a:spcAft>
        <a:spcPct val="30000"/>
      </a:spcAft>
      <a:buClr>
        <a:srgbClr val="006600"/>
      </a:buClr>
      <a:buFont typeface="Wingdings" pitchFamily="2" charset="2"/>
      <a:defRPr kumimoji="1" sz="1000" kern="1200">
        <a:solidFill>
          <a:schemeClr val="tx1"/>
        </a:solidFill>
        <a:latin typeface="ＭＳ Ｐゴシック" pitchFamily="50" charset="-128"/>
        <a:ea typeface="ＭＳ Ｐゴシック" pitchFamily="50" charset="-128"/>
        <a:cs typeface="+mn-cs"/>
      </a:defRPr>
    </a:lvl3pPr>
    <a:lvl4pPr marL="1371600" algn="l" rtl="0" fontAlgn="base" hangingPunct="0">
      <a:lnSpc>
        <a:spcPct val="80000"/>
      </a:lnSpc>
      <a:spcBef>
        <a:spcPct val="20000"/>
      </a:spcBef>
      <a:spcAft>
        <a:spcPct val="30000"/>
      </a:spcAft>
      <a:buClr>
        <a:srgbClr val="006600"/>
      </a:buClr>
      <a:buFont typeface="Wingdings" pitchFamily="2" charset="2"/>
      <a:defRPr kumimoji="1" sz="1000" kern="1200">
        <a:solidFill>
          <a:schemeClr val="tx1"/>
        </a:solidFill>
        <a:latin typeface="ＭＳ Ｐゴシック" pitchFamily="50" charset="-128"/>
        <a:ea typeface="ＭＳ Ｐゴシック" pitchFamily="50" charset="-128"/>
        <a:cs typeface="+mn-cs"/>
      </a:defRPr>
    </a:lvl4pPr>
    <a:lvl5pPr marL="1828800" algn="l" rtl="0" fontAlgn="base" hangingPunct="0">
      <a:lnSpc>
        <a:spcPct val="80000"/>
      </a:lnSpc>
      <a:spcBef>
        <a:spcPct val="20000"/>
      </a:spcBef>
      <a:spcAft>
        <a:spcPct val="30000"/>
      </a:spcAft>
      <a:buClr>
        <a:srgbClr val="006600"/>
      </a:buClr>
      <a:buFont typeface="Wingdings" pitchFamily="2" charset="2"/>
      <a:defRPr kumimoji="1" sz="1000"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sz="1000" kern="1200">
        <a:solidFill>
          <a:schemeClr val="tx1"/>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p15:guide id="1" orient="horz" pos="4156">
          <p15:clr>
            <a:srgbClr val="A4A3A4"/>
          </p15:clr>
        </p15:guide>
        <p15:guide id="2" orient="horz" pos="436">
          <p15:clr>
            <a:srgbClr val="A4A3A4"/>
          </p15:clr>
        </p15:guide>
        <p15:guide id="3" orient="horz" pos="2208">
          <p15:clr>
            <a:srgbClr val="A4A3A4"/>
          </p15:clr>
        </p15:guide>
        <p15:guide id="4" orient="horz" pos="845">
          <p15:clr>
            <a:srgbClr val="A4A3A4"/>
          </p15:clr>
        </p15:guide>
        <p15:guide id="5" orient="horz" pos="1434">
          <p15:clr>
            <a:srgbClr val="A4A3A4"/>
          </p15:clr>
        </p15:guide>
        <p15:guide id="6" pos="6114">
          <p15:clr>
            <a:srgbClr val="A4A3A4"/>
          </p15:clr>
        </p15:guide>
        <p15:guide id="7" pos="288">
          <p15:clr>
            <a:srgbClr val="A4A3A4"/>
          </p15:clr>
        </p15:guide>
        <p15:guide id="8" pos="4889">
          <p15:clr>
            <a:srgbClr val="A4A3A4"/>
          </p15:clr>
        </p15:guide>
        <p15:guide id="9" pos="489">
          <p15:clr>
            <a:srgbClr val="A4A3A4"/>
          </p15:clr>
        </p15:guide>
        <p15:guide id="10" pos="1532">
          <p15:clr>
            <a:srgbClr val="A4A3A4"/>
          </p15:clr>
        </p15:guide>
      </p15:sldGuideLst>
    </p:ext>
    <p:ext uri="{2D200454-40CA-4A62-9FC3-DE9A4176ACB9}">
      <p15:notesGuideLst xmlns:p15="http://schemas.microsoft.com/office/powerpoint/2012/main">
        <p15:guide id="1" orient="horz" pos="3201" userDrawn="1">
          <p15:clr>
            <a:srgbClr val="A4A3A4"/>
          </p15:clr>
        </p15:guide>
        <p15:guide id="2" pos="221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6C7"/>
    <a:srgbClr val="C7E6A4"/>
    <a:srgbClr val="F5F58B"/>
    <a:srgbClr val="BECEFA"/>
    <a:srgbClr val="D4EDB9"/>
    <a:srgbClr val="BEE395"/>
    <a:srgbClr val="0000FF"/>
    <a:srgbClr val="FF66FF"/>
    <a:srgbClr val="FF99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948" autoAdjust="0"/>
    <p:restoredTop sz="97536" autoAdjust="0"/>
  </p:normalViewPr>
  <p:slideViewPr>
    <p:cSldViewPr snapToGrid="0">
      <p:cViewPr varScale="1">
        <p:scale>
          <a:sx n="68" d="100"/>
          <a:sy n="68" d="100"/>
        </p:scale>
        <p:origin x="1704" y="66"/>
      </p:cViewPr>
      <p:guideLst>
        <p:guide orient="horz" pos="4156"/>
        <p:guide orient="horz" pos="436"/>
        <p:guide orient="horz" pos="2208"/>
        <p:guide orient="horz" pos="845"/>
        <p:guide orient="horz" pos="1434"/>
        <p:guide pos="6114"/>
        <p:guide pos="288"/>
        <p:guide pos="4889"/>
        <p:guide pos="489"/>
        <p:guide pos="1532"/>
      </p:guideLst>
    </p:cSldViewPr>
  </p:slideViewPr>
  <p:outlineViewPr>
    <p:cViewPr>
      <p:scale>
        <a:sx n="66" d="100"/>
        <a:sy n="66"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120" d="100"/>
          <a:sy n="120" d="100"/>
        </p:scale>
        <p:origin x="-1176" y="2562"/>
      </p:cViewPr>
      <p:guideLst>
        <p:guide orient="horz" pos="3201"/>
        <p:guide pos="221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r>
            <a:rPr kumimoji="1" lang="ja-JP" altLang="en-US" sz="30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3000" dirty="0">
            <a:latin typeface="ＭＳ Ｐゴシック" panose="020B0600070205080204" pitchFamily="50" charset="-128"/>
            <a:ea typeface="ＭＳ Ｐゴシック" panose="020B0600070205080204" pitchFamily="50" charset="-128"/>
          </a:endParaRPr>
        </a:p>
        <a:p>
          <a:r>
            <a:rPr kumimoji="1" lang="ja-JP" altLang="en-US" sz="3000" dirty="0">
              <a:latin typeface="ＭＳ Ｐゴシック" panose="020B0600070205080204" pitchFamily="50" charset="-128"/>
              <a:ea typeface="ＭＳ Ｐゴシック" panose="020B0600070205080204" pitchFamily="50" charset="-128"/>
            </a:rPr>
            <a:t>「貸与額通知」の内容を確認</a:t>
          </a: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3000" dirty="0">
              <a:latin typeface="ＭＳ Ｐゴシック" panose="020B0600070205080204" pitchFamily="50" charset="-128"/>
              <a:ea typeface="ＭＳ Ｐゴシック" panose="020B0600070205080204" pitchFamily="50" charset="-128"/>
            </a:rPr>
            <a:t>「</a:t>
          </a:r>
          <a:r>
            <a:rPr kumimoji="1" lang="en-US" altLang="ja-JP" sz="3000" dirty="0">
              <a:latin typeface="ＭＳ Ｐゴシック" panose="020B0600070205080204" pitchFamily="50" charset="-128"/>
              <a:ea typeface="ＭＳ Ｐゴシック" panose="020B0600070205080204" pitchFamily="50" charset="-128"/>
            </a:rPr>
            <a:t>『</a:t>
          </a:r>
          <a:r>
            <a:rPr kumimoji="1" lang="ja-JP" altLang="en-US" sz="3000" dirty="0">
              <a:latin typeface="ＭＳ Ｐゴシック" panose="020B0600070205080204" pitchFamily="50" charset="-128"/>
              <a:ea typeface="ＭＳ Ｐゴシック" panose="020B0600070205080204" pitchFamily="50" charset="-128"/>
            </a:rPr>
            <a:t>奨学金継続願</a:t>
          </a:r>
          <a:r>
            <a:rPr kumimoji="1" lang="en-US" altLang="ja-JP" sz="3000" dirty="0">
              <a:latin typeface="ＭＳ Ｐゴシック" panose="020B0600070205080204" pitchFamily="50" charset="-128"/>
              <a:ea typeface="ＭＳ Ｐゴシック" panose="020B0600070205080204" pitchFamily="50" charset="-128"/>
            </a:rPr>
            <a:t>』</a:t>
          </a:r>
          <a:r>
            <a:rPr kumimoji="1" lang="ja-JP" altLang="en-US" sz="3000" dirty="0">
              <a:latin typeface="ＭＳ Ｐゴシック" panose="020B0600070205080204" pitchFamily="50" charset="-128"/>
              <a:ea typeface="ＭＳ Ｐゴシック" panose="020B0600070205080204" pitchFamily="50" charset="-128"/>
            </a:rPr>
            <a:t>入力準備用紙」に記入</a:t>
          </a: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r>
            <a:rPr kumimoji="1" lang="ja-JP" altLang="en-US" sz="30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3000" dirty="0">
            <a:latin typeface="ＭＳ Ｐゴシック" panose="020B0600070205080204" pitchFamily="50" charset="-128"/>
            <a:ea typeface="ＭＳ Ｐゴシック" panose="020B0600070205080204" pitchFamily="50" charset="-128"/>
          </a:endParaRPr>
        </a:p>
        <a:p>
          <a:r>
            <a:rPr kumimoji="1" lang="ja-JP" altLang="en-US" sz="3000" dirty="0">
              <a:latin typeface="ＭＳ Ｐゴシック" panose="020B0600070205080204" pitchFamily="50" charset="-128"/>
              <a:ea typeface="ＭＳ Ｐゴシック" panose="020B0600070205080204" pitchFamily="50" charset="-128"/>
            </a:rPr>
            <a:t>「奨学金継続願」を提出（入力）</a:t>
          </a: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409950">
        <dgm:presLayoutVars>
          <dgm:bulletEnabled val="1"/>
        </dgm:presLayoutVars>
      </dgm:prSet>
      <dgm:spPr/>
    </dgm:pt>
    <dgm:pt modelId="{B9A48784-D653-4F9B-B735-365267D16951}" type="pres">
      <dgm:prSet presAssocID="{9D93BC19-5F8B-4679-9698-462FE10C848A}" presName="sibTrans" presStyleLbl="sibTrans2D1" presStyleIdx="0" presStyleCnt="2" custScaleY="169230"/>
      <dgm:spPr/>
    </dgm:pt>
    <dgm:pt modelId="{E45575D6-D684-44C2-9F84-842EE92E73DE}" type="pres">
      <dgm:prSet presAssocID="{9D93BC19-5F8B-4679-9698-462FE10C848A}" presName="connectorText" presStyleLbl="sibTrans2D1" presStyleIdx="0" presStyleCnt="2"/>
      <dgm:spPr/>
    </dgm:pt>
    <dgm:pt modelId="{22B5432E-9313-4EFE-974E-813093864284}" type="pres">
      <dgm:prSet presAssocID="{D3DB1E83-C9E2-459F-81F6-5812147FE1D1}" presName="node" presStyleLbl="node1" presStyleIdx="1" presStyleCnt="3" custScaleX="410256">
        <dgm:presLayoutVars>
          <dgm:bulletEnabled val="1"/>
        </dgm:presLayoutVars>
      </dgm:prSet>
      <dgm:spPr/>
    </dgm:pt>
    <dgm:pt modelId="{18471FC4-EEBE-4105-8EA2-2BB567911640}" type="pres">
      <dgm:prSet presAssocID="{43CB3D0B-3582-4418-9BFA-3E81B8886D48}" presName="sibTrans" presStyleLbl="sibTrans2D1" presStyleIdx="1" presStyleCnt="2" custScaleY="169230"/>
      <dgm:spPr/>
    </dgm:pt>
    <dgm:pt modelId="{B192969A-44DA-4CD4-9901-E1FA866CAD77}" type="pres">
      <dgm:prSet presAssocID="{43CB3D0B-3582-4418-9BFA-3E81B8886D48}" presName="connectorText" presStyleLbl="sibTrans2D1" presStyleIdx="1" presStyleCnt="2"/>
      <dgm:spPr/>
    </dgm:pt>
    <dgm:pt modelId="{CAE5E4E8-AF49-4A9F-9569-C116BE96C64A}" type="pres">
      <dgm:prSet presAssocID="{6E32C322-66F2-4F7C-95CC-29FC98F25877}" presName="node" presStyleLbl="node1" presStyleIdx="2" presStyleCnt="3" custScaleX="410256">
        <dgm:presLayoutVars>
          <dgm:bulletEnabled val="1"/>
        </dgm:presLayoutVars>
      </dgm:prSet>
      <dgm:spPr/>
    </dgm:pt>
  </dgm:ptLst>
  <dgm:cxnLst>
    <dgm:cxn modelId="{8F9CDF23-76EA-4C43-9C6F-C61A8D91F857}" srcId="{82B6020A-D4AA-4546-A745-DF9A16ADD107}" destId="{F953E1C5-4232-471C-BDBC-0DBA1535F17E}" srcOrd="0" destOrd="0" parTransId="{CEAD4D88-56D6-49F1-BAC4-406A283AA27C}" sibTransId="{9D93BC19-5F8B-4679-9698-462FE10C848A}"/>
    <dgm:cxn modelId="{CDBAF729-25A5-4F39-B88A-B64E4A19D3CF}" type="presOf" srcId="{D3DB1E83-C9E2-459F-81F6-5812147FE1D1}" destId="{22B5432E-9313-4EFE-974E-813093864284}" srcOrd="0" destOrd="0" presId="urn:microsoft.com/office/officeart/2005/8/layout/process2"/>
    <dgm:cxn modelId="{CF15EB5B-57CC-4964-B0DE-9434BC259D38}" type="presOf" srcId="{43CB3D0B-3582-4418-9BFA-3E81B8886D48}" destId="{18471FC4-EEBE-4105-8EA2-2BB567911640}" srcOrd="0" destOrd="0" presId="urn:microsoft.com/office/officeart/2005/8/layout/process2"/>
    <dgm:cxn modelId="{6F155778-B89E-4E4F-A955-3C197320549F}" type="presOf" srcId="{43CB3D0B-3582-4418-9BFA-3E81B8886D48}" destId="{B192969A-44DA-4CD4-9901-E1FA866CAD77}" srcOrd="1"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5818B78F-0C33-4B4B-968C-03F0E9A24561}" type="presOf" srcId="{F953E1C5-4232-471C-BDBC-0DBA1535F17E}" destId="{3077DCAE-A07C-4CFD-B8AA-D30232185CE1}" srcOrd="0" destOrd="0" presId="urn:microsoft.com/office/officeart/2005/8/layout/process2"/>
    <dgm:cxn modelId="{18F99DA2-66EB-4922-A0C6-195FF013ACCF}" type="presOf" srcId="{82B6020A-D4AA-4546-A745-DF9A16ADD107}" destId="{B497ADDA-D2CA-4DA0-8BA1-C160CB0AD68E}" srcOrd="0" destOrd="0" presId="urn:microsoft.com/office/officeart/2005/8/layout/process2"/>
    <dgm:cxn modelId="{231A89C4-A7EB-4576-8D4D-D54F14246CB5}" type="presOf" srcId="{9D93BC19-5F8B-4679-9698-462FE10C848A}" destId="{B9A48784-D653-4F9B-B735-365267D16951}" srcOrd="0" destOrd="0" presId="urn:microsoft.com/office/officeart/2005/8/layout/process2"/>
    <dgm:cxn modelId="{855567C7-B446-4475-AF17-62B04C3B7995}" srcId="{82B6020A-D4AA-4546-A745-DF9A16ADD107}" destId="{6E32C322-66F2-4F7C-95CC-29FC98F25877}" srcOrd="2" destOrd="0" parTransId="{FC3687A4-3D43-4E9A-96A2-73D37C3687F0}" sibTransId="{0607473B-17C5-4249-B178-3C25C544AA62}"/>
    <dgm:cxn modelId="{25C6CDEA-4D3C-47DE-BB3E-882C697DDC09}" type="presOf" srcId="{9D93BC19-5F8B-4679-9698-462FE10C848A}" destId="{E45575D6-D684-44C2-9F84-842EE92E73DE}" srcOrd="1" destOrd="0" presId="urn:microsoft.com/office/officeart/2005/8/layout/process2"/>
    <dgm:cxn modelId="{A01D0AFB-BA80-4845-8776-7575AF185B0B}" type="presOf" srcId="{6E32C322-66F2-4F7C-95CC-29FC98F25877}" destId="{CAE5E4E8-AF49-4A9F-9569-C116BE96C64A}" srcOrd="0" destOrd="0" presId="urn:microsoft.com/office/officeart/2005/8/layout/process2"/>
    <dgm:cxn modelId="{34E27274-322A-402F-ABEF-4494CDDB8A1C}" type="presParOf" srcId="{B497ADDA-D2CA-4DA0-8BA1-C160CB0AD68E}" destId="{3077DCAE-A07C-4CFD-B8AA-D30232185CE1}" srcOrd="0" destOrd="0" presId="urn:microsoft.com/office/officeart/2005/8/layout/process2"/>
    <dgm:cxn modelId="{73B9E341-74AA-4196-8626-3AB46EFE8DFE}" type="presParOf" srcId="{B497ADDA-D2CA-4DA0-8BA1-C160CB0AD68E}" destId="{B9A48784-D653-4F9B-B735-365267D16951}" srcOrd="1" destOrd="0" presId="urn:microsoft.com/office/officeart/2005/8/layout/process2"/>
    <dgm:cxn modelId="{2092647A-E07B-4721-B912-60C059ED7ECF}" type="presParOf" srcId="{B9A48784-D653-4F9B-B735-365267D16951}" destId="{E45575D6-D684-44C2-9F84-842EE92E73DE}" srcOrd="0" destOrd="0" presId="urn:microsoft.com/office/officeart/2005/8/layout/process2"/>
    <dgm:cxn modelId="{9B4CD207-3ED7-48A5-A8B4-EAD9C586BE0E}" type="presParOf" srcId="{B497ADDA-D2CA-4DA0-8BA1-C160CB0AD68E}" destId="{22B5432E-9313-4EFE-974E-813093864284}" srcOrd="2" destOrd="0" presId="urn:microsoft.com/office/officeart/2005/8/layout/process2"/>
    <dgm:cxn modelId="{64BFA848-00D1-4CB8-984B-083851A9EEB0}" type="presParOf" srcId="{B497ADDA-D2CA-4DA0-8BA1-C160CB0AD68E}" destId="{18471FC4-EEBE-4105-8EA2-2BB567911640}" srcOrd="3" destOrd="0" presId="urn:microsoft.com/office/officeart/2005/8/layout/process2"/>
    <dgm:cxn modelId="{F7A0D9EF-6E94-4B21-9830-EC3E524141C1}" type="presParOf" srcId="{18471FC4-EEBE-4105-8EA2-2BB567911640}" destId="{B192969A-44DA-4CD4-9901-E1FA866CAD77}" srcOrd="0" destOrd="0" presId="urn:microsoft.com/office/officeart/2005/8/layout/process2"/>
    <dgm:cxn modelId="{7BCB90F4-4CEB-4B17-8E39-B77E6E42EA56}"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B6020A-D4AA-4546-A745-DF9A16ADD107}" type="doc">
      <dgm:prSet loTypeId="urn:microsoft.com/office/officeart/2005/8/layout/process2" loCatId="process" qsTypeId="urn:microsoft.com/office/officeart/2005/8/quickstyle/simple3" qsCatId="simple" csTypeId="urn:microsoft.com/office/officeart/2005/8/colors/colorful5" csCatId="colorful" phldr="1"/>
      <dgm:spPr/>
    </dgm:pt>
    <dgm:pt modelId="{F953E1C5-4232-471C-BDBC-0DBA1535F17E}">
      <dgm:prSet phldrT="[テキスト]" custT="1"/>
      <dgm:spPr/>
      <dgm:t>
        <a:bodyPr/>
        <a:lstStyle/>
        <a:p>
          <a:r>
            <a:rPr kumimoji="1" lang="ja-JP" altLang="en-US" sz="24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「貸与額通知」の内容を確認</a:t>
          </a:r>
        </a:p>
      </dgm:t>
    </dgm:pt>
    <dgm:pt modelId="{CEAD4D88-56D6-49F1-BAC4-406A283AA27C}" type="parTrans" cxnId="{8F9CDF23-76EA-4C43-9C6F-C61A8D91F857}">
      <dgm:prSet/>
      <dgm:spPr/>
      <dgm:t>
        <a:bodyPr/>
        <a:lstStyle/>
        <a:p>
          <a:endParaRPr kumimoji="1" lang="ja-JP" altLang="en-US"/>
        </a:p>
      </dgm:t>
    </dgm:pt>
    <dgm:pt modelId="{9D93BC19-5F8B-4679-9698-462FE10C848A}" type="sibTrans" cxnId="{8F9CDF23-76EA-4C43-9C6F-C61A8D91F857}">
      <dgm:prSet/>
      <dgm:spPr/>
      <dgm:t>
        <a:bodyPr/>
        <a:lstStyle/>
        <a:p>
          <a:endParaRPr kumimoji="1" lang="ja-JP" altLang="en-US" dirty="0"/>
        </a:p>
      </dgm:t>
    </dgm:pt>
    <dgm:pt modelId="{D3DB1E83-C9E2-459F-81F6-5812147FE1D1}">
      <dgm:prSet phldrT="[テキスト]" custT="1"/>
      <dgm:spPr/>
      <dgm:t>
        <a:bodyPr/>
        <a:lstStyle/>
        <a:p>
          <a:r>
            <a:rPr kumimoji="1" lang="ja-JP" altLang="en-US" sz="2400" dirty="0">
              <a:latin typeface="ＭＳ Ｐゴシック" panose="020B0600070205080204" pitchFamily="50" charset="-128"/>
              <a:ea typeface="ＭＳ Ｐゴシック" panose="020B0600070205080204" pitchFamily="50" charset="-128"/>
            </a:rPr>
            <a:t>「</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latin typeface="ＭＳ Ｐゴシック" panose="020B0600070205080204" pitchFamily="50" charset="-128"/>
              <a:ea typeface="ＭＳ Ｐゴシック" panose="020B0600070205080204" pitchFamily="50" charset="-128"/>
            </a:rPr>
            <a:t>奨学金継続願</a:t>
          </a:r>
          <a:r>
            <a:rPr kumimoji="1" lang="en-US" altLang="ja-JP" sz="2400" dirty="0">
              <a:latin typeface="ＭＳ Ｐゴシック" panose="020B0600070205080204" pitchFamily="50" charset="-128"/>
              <a:ea typeface="ＭＳ Ｐゴシック" panose="020B0600070205080204" pitchFamily="50" charset="-128"/>
            </a:rPr>
            <a:t>』</a:t>
          </a:r>
        </a:p>
        <a:p>
          <a:r>
            <a:rPr kumimoji="1" lang="ja-JP" altLang="en-US" sz="2400" dirty="0">
              <a:latin typeface="ＭＳ Ｐゴシック" panose="020B0600070205080204" pitchFamily="50" charset="-128"/>
              <a:ea typeface="ＭＳ Ｐゴシック" panose="020B0600070205080204" pitchFamily="50" charset="-128"/>
            </a:rPr>
            <a:t>入力準備用紙」に記入</a:t>
          </a:r>
        </a:p>
      </dgm:t>
    </dgm:pt>
    <dgm:pt modelId="{959A0422-4A7E-4CCE-88F4-51BB7914724C}" type="parTrans" cxnId="{B7E66189-FCE6-41D8-9803-BFB263B7A4C3}">
      <dgm:prSet/>
      <dgm:spPr/>
      <dgm:t>
        <a:bodyPr/>
        <a:lstStyle/>
        <a:p>
          <a:endParaRPr kumimoji="1" lang="ja-JP" altLang="en-US"/>
        </a:p>
      </dgm:t>
    </dgm:pt>
    <dgm:pt modelId="{43CB3D0B-3582-4418-9BFA-3E81B8886D48}" type="sibTrans" cxnId="{B7E66189-FCE6-41D8-9803-BFB263B7A4C3}">
      <dgm:prSet/>
      <dgm:spPr/>
      <dgm:t>
        <a:bodyPr/>
        <a:lstStyle/>
        <a:p>
          <a:endParaRPr kumimoji="1" lang="ja-JP" altLang="en-US" dirty="0"/>
        </a:p>
      </dgm:t>
    </dgm:pt>
    <dgm:pt modelId="{6E32C322-66F2-4F7C-95CC-29FC98F25877}">
      <dgm:prSet phldrT="[テキスト]" custT="1"/>
      <dgm:spPr/>
      <dgm:t>
        <a:bodyPr/>
        <a:lstStyle/>
        <a:p>
          <a:r>
            <a:rPr kumimoji="1" lang="ja-JP" altLang="en-US" sz="24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「奨学金継続願」を提出（入力）</a:t>
          </a:r>
        </a:p>
      </dgm:t>
    </dgm:pt>
    <dgm:pt modelId="{FC3687A4-3D43-4E9A-96A2-73D37C3687F0}" type="parTrans" cxnId="{855567C7-B446-4475-AF17-62B04C3B7995}">
      <dgm:prSet/>
      <dgm:spPr/>
      <dgm:t>
        <a:bodyPr/>
        <a:lstStyle/>
        <a:p>
          <a:endParaRPr kumimoji="1" lang="ja-JP" altLang="en-US"/>
        </a:p>
      </dgm:t>
    </dgm:pt>
    <dgm:pt modelId="{0607473B-17C5-4249-B178-3C25C544AA62}" type="sibTrans" cxnId="{855567C7-B446-4475-AF17-62B04C3B7995}">
      <dgm:prSet/>
      <dgm:spPr/>
      <dgm:t>
        <a:bodyPr/>
        <a:lstStyle/>
        <a:p>
          <a:endParaRPr kumimoji="1" lang="ja-JP" altLang="en-US"/>
        </a:p>
      </dgm:t>
    </dgm:pt>
    <dgm:pt modelId="{B497ADDA-D2CA-4DA0-8BA1-C160CB0AD68E}" type="pres">
      <dgm:prSet presAssocID="{82B6020A-D4AA-4546-A745-DF9A16ADD107}" presName="linearFlow" presStyleCnt="0">
        <dgm:presLayoutVars>
          <dgm:resizeHandles val="exact"/>
        </dgm:presLayoutVars>
      </dgm:prSet>
      <dgm:spPr/>
    </dgm:pt>
    <dgm:pt modelId="{3077DCAE-A07C-4CFD-B8AA-D30232185CE1}" type="pres">
      <dgm:prSet presAssocID="{F953E1C5-4232-471C-BDBC-0DBA1535F17E}" presName="node" presStyleLbl="node1" presStyleIdx="0" presStyleCnt="3" custScaleX="197083">
        <dgm:presLayoutVars>
          <dgm:bulletEnabled val="1"/>
        </dgm:presLayoutVars>
      </dgm:prSet>
      <dgm:spPr/>
    </dgm:pt>
    <dgm:pt modelId="{B9A48784-D653-4F9B-B735-365267D16951}" type="pres">
      <dgm:prSet presAssocID="{9D93BC19-5F8B-4679-9698-462FE10C848A}" presName="sibTrans" presStyleLbl="sibTrans2D1" presStyleIdx="0" presStyleCnt="2" custScaleY="169230"/>
      <dgm:spPr/>
    </dgm:pt>
    <dgm:pt modelId="{E45575D6-D684-44C2-9F84-842EE92E73DE}" type="pres">
      <dgm:prSet presAssocID="{9D93BC19-5F8B-4679-9698-462FE10C848A}" presName="connectorText" presStyleLbl="sibTrans2D1" presStyleIdx="0" presStyleCnt="2"/>
      <dgm:spPr/>
    </dgm:pt>
    <dgm:pt modelId="{22B5432E-9313-4EFE-974E-813093864284}" type="pres">
      <dgm:prSet presAssocID="{D3DB1E83-C9E2-459F-81F6-5812147FE1D1}" presName="node" presStyleLbl="node1" presStyleIdx="1" presStyleCnt="3" custScaleX="197083">
        <dgm:presLayoutVars>
          <dgm:bulletEnabled val="1"/>
        </dgm:presLayoutVars>
      </dgm:prSet>
      <dgm:spPr/>
    </dgm:pt>
    <dgm:pt modelId="{18471FC4-EEBE-4105-8EA2-2BB567911640}" type="pres">
      <dgm:prSet presAssocID="{43CB3D0B-3582-4418-9BFA-3E81B8886D48}" presName="sibTrans" presStyleLbl="sibTrans2D1" presStyleIdx="1" presStyleCnt="2" custScaleY="169230"/>
      <dgm:spPr/>
    </dgm:pt>
    <dgm:pt modelId="{B192969A-44DA-4CD4-9901-E1FA866CAD77}" type="pres">
      <dgm:prSet presAssocID="{43CB3D0B-3582-4418-9BFA-3E81B8886D48}" presName="connectorText" presStyleLbl="sibTrans2D1" presStyleIdx="1" presStyleCnt="2"/>
      <dgm:spPr/>
    </dgm:pt>
    <dgm:pt modelId="{CAE5E4E8-AF49-4A9F-9569-C116BE96C64A}" type="pres">
      <dgm:prSet presAssocID="{6E32C322-66F2-4F7C-95CC-29FC98F25877}" presName="node" presStyleLbl="node1" presStyleIdx="2" presStyleCnt="3" custScaleX="197083">
        <dgm:presLayoutVars>
          <dgm:bulletEnabled val="1"/>
        </dgm:presLayoutVars>
      </dgm:prSet>
      <dgm:spPr/>
    </dgm:pt>
  </dgm:ptLst>
  <dgm:cxnLst>
    <dgm:cxn modelId="{4385680A-F173-495C-80A2-BDAFCA0BB685}" type="presOf" srcId="{82B6020A-D4AA-4546-A745-DF9A16ADD107}" destId="{B497ADDA-D2CA-4DA0-8BA1-C160CB0AD68E}" srcOrd="0" destOrd="0" presId="urn:microsoft.com/office/officeart/2005/8/layout/process2"/>
    <dgm:cxn modelId="{03B1E010-8223-45ED-BA4F-F8B29368EAB5}" type="presOf" srcId="{F953E1C5-4232-471C-BDBC-0DBA1535F17E}" destId="{3077DCAE-A07C-4CFD-B8AA-D30232185CE1}" srcOrd="0" destOrd="0" presId="urn:microsoft.com/office/officeart/2005/8/layout/process2"/>
    <dgm:cxn modelId="{8F9CDF23-76EA-4C43-9C6F-C61A8D91F857}" srcId="{82B6020A-D4AA-4546-A745-DF9A16ADD107}" destId="{F953E1C5-4232-471C-BDBC-0DBA1535F17E}" srcOrd="0" destOrd="0" parTransId="{CEAD4D88-56D6-49F1-BAC4-406A283AA27C}" sibTransId="{9D93BC19-5F8B-4679-9698-462FE10C848A}"/>
    <dgm:cxn modelId="{1E930E56-0D05-4AE2-A1A7-F2180D40DE5F}" type="presOf" srcId="{9D93BC19-5F8B-4679-9698-462FE10C848A}" destId="{B9A48784-D653-4F9B-B735-365267D16951}" srcOrd="0" destOrd="0" presId="urn:microsoft.com/office/officeart/2005/8/layout/process2"/>
    <dgm:cxn modelId="{0E36EC83-E830-406D-9950-72F77489E931}" type="presOf" srcId="{43CB3D0B-3582-4418-9BFA-3E81B8886D48}" destId="{18471FC4-EEBE-4105-8EA2-2BB567911640}" srcOrd="0" destOrd="0" presId="urn:microsoft.com/office/officeart/2005/8/layout/process2"/>
    <dgm:cxn modelId="{B7E66189-FCE6-41D8-9803-BFB263B7A4C3}" srcId="{82B6020A-D4AA-4546-A745-DF9A16ADD107}" destId="{D3DB1E83-C9E2-459F-81F6-5812147FE1D1}" srcOrd="1" destOrd="0" parTransId="{959A0422-4A7E-4CCE-88F4-51BB7914724C}" sibTransId="{43CB3D0B-3582-4418-9BFA-3E81B8886D48}"/>
    <dgm:cxn modelId="{0B047D8C-71A1-4048-8A2B-2042876F3DA6}" type="presOf" srcId="{6E32C322-66F2-4F7C-95CC-29FC98F25877}" destId="{CAE5E4E8-AF49-4A9F-9569-C116BE96C64A}" srcOrd="0" destOrd="0" presId="urn:microsoft.com/office/officeart/2005/8/layout/process2"/>
    <dgm:cxn modelId="{AD81A4C4-0742-43F6-96A6-9C74D4BF5555}" type="presOf" srcId="{D3DB1E83-C9E2-459F-81F6-5812147FE1D1}" destId="{22B5432E-9313-4EFE-974E-813093864284}" srcOrd="0" destOrd="0" presId="urn:microsoft.com/office/officeart/2005/8/layout/process2"/>
    <dgm:cxn modelId="{855567C7-B446-4475-AF17-62B04C3B7995}" srcId="{82B6020A-D4AA-4546-A745-DF9A16ADD107}" destId="{6E32C322-66F2-4F7C-95CC-29FC98F25877}" srcOrd="2" destOrd="0" parTransId="{FC3687A4-3D43-4E9A-96A2-73D37C3687F0}" sibTransId="{0607473B-17C5-4249-B178-3C25C544AA62}"/>
    <dgm:cxn modelId="{53C5D0E1-E9FD-49D9-B033-680BDB757D1E}" type="presOf" srcId="{43CB3D0B-3582-4418-9BFA-3E81B8886D48}" destId="{B192969A-44DA-4CD4-9901-E1FA866CAD77}" srcOrd="1" destOrd="0" presId="urn:microsoft.com/office/officeart/2005/8/layout/process2"/>
    <dgm:cxn modelId="{F5D1AEFA-DC62-4FC2-A19E-23868C539F5D}" type="presOf" srcId="{9D93BC19-5F8B-4679-9698-462FE10C848A}" destId="{E45575D6-D684-44C2-9F84-842EE92E73DE}" srcOrd="1" destOrd="0" presId="urn:microsoft.com/office/officeart/2005/8/layout/process2"/>
    <dgm:cxn modelId="{B64E14BB-B9E4-4F6B-9C80-824CE0450D32}" type="presParOf" srcId="{B497ADDA-D2CA-4DA0-8BA1-C160CB0AD68E}" destId="{3077DCAE-A07C-4CFD-B8AA-D30232185CE1}" srcOrd="0" destOrd="0" presId="urn:microsoft.com/office/officeart/2005/8/layout/process2"/>
    <dgm:cxn modelId="{631B71B0-DDBE-4FBE-B5D5-ACC99F1E6A35}" type="presParOf" srcId="{B497ADDA-D2CA-4DA0-8BA1-C160CB0AD68E}" destId="{B9A48784-D653-4F9B-B735-365267D16951}" srcOrd="1" destOrd="0" presId="urn:microsoft.com/office/officeart/2005/8/layout/process2"/>
    <dgm:cxn modelId="{5EE21128-5C7A-4013-A0DC-E928A6A16F1F}" type="presParOf" srcId="{B9A48784-D653-4F9B-B735-365267D16951}" destId="{E45575D6-D684-44C2-9F84-842EE92E73DE}" srcOrd="0" destOrd="0" presId="urn:microsoft.com/office/officeart/2005/8/layout/process2"/>
    <dgm:cxn modelId="{92417938-E058-4447-AF35-1DDC8FDAA3DE}" type="presParOf" srcId="{B497ADDA-D2CA-4DA0-8BA1-C160CB0AD68E}" destId="{22B5432E-9313-4EFE-974E-813093864284}" srcOrd="2" destOrd="0" presId="urn:microsoft.com/office/officeart/2005/8/layout/process2"/>
    <dgm:cxn modelId="{952D71B9-E8B2-4979-96DF-A666EB103D35}" type="presParOf" srcId="{B497ADDA-D2CA-4DA0-8BA1-C160CB0AD68E}" destId="{18471FC4-EEBE-4105-8EA2-2BB567911640}" srcOrd="3" destOrd="0" presId="urn:microsoft.com/office/officeart/2005/8/layout/process2"/>
    <dgm:cxn modelId="{CDD96069-82E4-4D78-88F2-634FDEE017BE}" type="presParOf" srcId="{18471FC4-EEBE-4105-8EA2-2BB567911640}" destId="{B192969A-44DA-4CD4-9901-E1FA866CAD77}" srcOrd="0" destOrd="0" presId="urn:microsoft.com/office/officeart/2005/8/layout/process2"/>
    <dgm:cxn modelId="{7E3E9D7E-3E83-4F55-B64C-ECDD7ED29907}" type="presParOf" srcId="{B497ADDA-D2CA-4DA0-8BA1-C160CB0AD68E}" destId="{CAE5E4E8-AF49-4A9F-9569-C116BE96C64A}"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200" dirty="0">
              <a:latin typeface="ＭＳ Ｐゴシック" panose="020B0600070205080204" pitchFamily="50" charset="-128"/>
              <a:ea typeface="ＭＳ Ｐゴシック" panose="020B0600070205080204" pitchFamily="50" charset="-128"/>
            </a:rPr>
            <a:t>期限までに「奨学金継続願」を提出しないと</a:t>
          </a:r>
          <a:r>
            <a:rPr kumimoji="1" lang="en-US" altLang="ja-JP" sz="3200" dirty="0">
              <a:latin typeface="ＭＳ Ｐゴシック" panose="020B0600070205080204" pitchFamily="50" charset="-128"/>
              <a:ea typeface="ＭＳ Ｐゴシック" panose="020B0600070205080204" pitchFamily="50" charset="-128"/>
            </a:rPr>
            <a:t>…</a:t>
          </a:r>
          <a:endParaRPr kumimoji="1" lang="ja-JP" altLang="en-US" sz="3200" dirty="0">
            <a:latin typeface="ＭＳ Ｐゴシック" panose="020B0600070205080204" pitchFamily="50" charset="-128"/>
            <a:ea typeface="ＭＳ Ｐゴシック" panose="020B060007020508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dgm:t>
        <a:bodyPr/>
        <a:lstStyle/>
        <a:p>
          <a:r>
            <a:rPr kumimoji="1" lang="ja-JP" altLang="en-US" sz="3200" dirty="0">
              <a:solidFill>
                <a:srgbClr val="FF0000"/>
              </a:solidFill>
              <a:latin typeface="ＭＳ Ｐゴシック" panose="020B0600070205080204" pitchFamily="50" charset="-128"/>
              <a:ea typeface="ＭＳ Ｐゴシック" panose="020B0600070205080204" pitchFamily="50" charset="-128"/>
            </a:rPr>
            <a:t>「廃止」</a:t>
          </a:r>
          <a:r>
            <a:rPr kumimoji="1" lang="ja-JP" altLang="en-US" sz="3200" dirty="0">
              <a:latin typeface="ＭＳ Ｐゴシック" panose="020B0600070205080204" pitchFamily="50" charset="-128"/>
              <a:ea typeface="ＭＳ Ｐゴシック" panose="020B0600070205080204" pitchFamily="50" charset="-128"/>
            </a:rPr>
            <a:t>となり奨学生の資格を失う</a:t>
          </a: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8A9ADD7-BF19-4829-8829-3DE0D8C4BC2F}">
      <dgm:prSet phldrT="[テキスト]" custT="1"/>
      <dgm:spPr/>
      <dgm:t>
        <a:bodyPr/>
        <a:lstStyle/>
        <a:p>
          <a:r>
            <a:rPr kumimoji="1" lang="ja-JP" altLang="en-US" sz="3200" dirty="0">
              <a:latin typeface="ＭＳ Ｐゴシック" panose="020B0600070205080204" pitchFamily="50" charset="-128"/>
              <a:ea typeface="ＭＳ Ｐゴシック" panose="020B0600070205080204" pitchFamily="50" charset="-128"/>
            </a:rPr>
            <a:t>４月以降の奨学金は振込まれない</a:t>
          </a:r>
        </a:p>
      </dgm:t>
    </dgm:pt>
    <dgm:pt modelId="{A0CD8693-7466-44BB-9AFB-1359E744CABC}" type="parTrans" cxnId="{F86B9282-BDAE-488D-ABA9-34F6B2621DD1}">
      <dgm:prSet/>
      <dgm:spPr/>
      <dgm:t>
        <a:bodyPr/>
        <a:lstStyle/>
        <a:p>
          <a:endParaRPr kumimoji="1" lang="ja-JP" altLang="en-US" sz="2800"/>
        </a:p>
      </dgm:t>
    </dgm:pt>
    <dgm:pt modelId="{999E7731-97AE-4263-A709-F6172479DB10}" type="sibTrans" cxnId="{F86B9282-BDAE-488D-ABA9-34F6B2621DD1}">
      <dgm:prSet/>
      <dgm:spPr/>
      <dgm:t>
        <a:bodyPr/>
        <a:lstStyle/>
        <a:p>
          <a:endParaRPr kumimoji="1" lang="ja-JP" altLang="en-US" sz="280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3" custScaleX="257692">
        <dgm:presLayoutVars>
          <dgm:bulletEnabled val="1"/>
        </dgm:presLayoutVars>
      </dgm:prSet>
      <dgm:spPr/>
    </dgm:pt>
    <dgm:pt modelId="{300EED9D-9C51-4D8A-9381-FFC2FD3BBA34}" type="pres">
      <dgm:prSet presAssocID="{0755CC37-FBB6-4409-A05D-5B7C42CB0310}" presName="sibTrans" presStyleLbl="sibTrans2D1" presStyleIdx="0" presStyleCnt="2"/>
      <dgm:spPr/>
    </dgm:pt>
    <dgm:pt modelId="{9C599AEF-6227-4F5A-B70B-C3EF342AC9A0}" type="pres">
      <dgm:prSet presAssocID="{0755CC37-FBB6-4409-A05D-5B7C42CB0310}" presName="connectorText" presStyleLbl="sibTrans2D1" presStyleIdx="0" presStyleCnt="2"/>
      <dgm:spPr/>
    </dgm:pt>
    <dgm:pt modelId="{5DC0A043-452F-48CD-9EDD-1E492567BE63}" type="pres">
      <dgm:prSet presAssocID="{D8F88414-AED1-45D2-80DA-71DE30BF2E43}" presName="node" presStyleLbl="node1" presStyleIdx="1" presStyleCnt="3" custScaleX="257692">
        <dgm:presLayoutVars>
          <dgm:bulletEnabled val="1"/>
        </dgm:presLayoutVars>
      </dgm:prSet>
      <dgm:spPr/>
    </dgm:pt>
    <dgm:pt modelId="{10B96362-B743-4B8B-8842-D35C56B99145}" type="pres">
      <dgm:prSet presAssocID="{876C7C41-B915-4A49-9A25-DBE98F9A0763}" presName="sibTrans" presStyleLbl="sibTrans2D1" presStyleIdx="1" presStyleCnt="2"/>
      <dgm:spPr/>
    </dgm:pt>
    <dgm:pt modelId="{B2A7D2B9-335A-4F21-AACF-F29916B4B366}" type="pres">
      <dgm:prSet presAssocID="{876C7C41-B915-4A49-9A25-DBE98F9A0763}" presName="connectorText" presStyleLbl="sibTrans2D1" presStyleIdx="1" presStyleCnt="2"/>
      <dgm:spPr/>
    </dgm:pt>
    <dgm:pt modelId="{90514CFB-7811-4694-AA84-401F49461D02}" type="pres">
      <dgm:prSet presAssocID="{08A9ADD7-BF19-4829-8829-3DE0D8C4BC2F}" presName="node" presStyleLbl="node1" presStyleIdx="2" presStyleCnt="3" custScaleX="257692">
        <dgm:presLayoutVars>
          <dgm:bulletEnabled val="1"/>
        </dgm:presLayoutVars>
      </dgm:prSet>
      <dgm:spPr/>
    </dgm:pt>
  </dgm:ptLst>
  <dgm:cxnLst>
    <dgm:cxn modelId="{588C6E2C-ABCC-4A0D-86D8-A4CF5EF82FDB}" type="presOf" srcId="{A1269BC1-803A-4D07-ABA6-257147AB035A}" destId="{78F2DE81-93AE-477D-ABE3-94F9CBB224F2}" srcOrd="0" destOrd="0" presId="urn:microsoft.com/office/officeart/2005/8/layout/process2"/>
    <dgm:cxn modelId="{6EEA1466-E0AF-4A58-8437-8782E97BBD99}" srcId="{9B7F2215-4660-4D71-A598-CC41AF6EA688}" destId="{A1269BC1-803A-4D07-ABA6-257147AB035A}" srcOrd="0" destOrd="0" parTransId="{0A961CA6-A3AD-45B9-9341-5A5B3CFA2C36}" sibTransId="{0755CC37-FBB6-4409-A05D-5B7C42CB0310}"/>
    <dgm:cxn modelId="{2419EC56-F2B5-4BD5-870A-D39D22EAF244}" type="presOf" srcId="{D8F88414-AED1-45D2-80DA-71DE30BF2E43}" destId="{5DC0A043-452F-48CD-9EDD-1E492567BE63}" srcOrd="0" destOrd="0" presId="urn:microsoft.com/office/officeart/2005/8/layout/process2"/>
    <dgm:cxn modelId="{F86B9282-BDAE-488D-ABA9-34F6B2621DD1}" srcId="{9B7F2215-4660-4D71-A598-CC41AF6EA688}" destId="{08A9ADD7-BF19-4829-8829-3DE0D8C4BC2F}" srcOrd="2" destOrd="0" parTransId="{A0CD8693-7466-44BB-9AFB-1359E744CABC}" sibTransId="{999E7731-97AE-4263-A709-F6172479DB10}"/>
    <dgm:cxn modelId="{A7313C8D-B066-44AA-96F8-8F6D5C38C6B3}" type="presOf" srcId="{876C7C41-B915-4A49-9A25-DBE98F9A0763}" destId="{B2A7D2B9-335A-4F21-AACF-F29916B4B366}" srcOrd="1" destOrd="0" presId="urn:microsoft.com/office/officeart/2005/8/layout/process2"/>
    <dgm:cxn modelId="{AAD398AF-69FE-4DF1-8C98-57B8909A7C43}" type="presOf" srcId="{0755CC37-FBB6-4409-A05D-5B7C42CB0310}" destId="{300EED9D-9C51-4D8A-9381-FFC2FD3BBA34}" srcOrd="0" destOrd="0" presId="urn:microsoft.com/office/officeart/2005/8/layout/process2"/>
    <dgm:cxn modelId="{4BAD13C1-EE92-4422-9E99-27EA46F6C2B9}" type="presOf" srcId="{08A9ADD7-BF19-4829-8829-3DE0D8C4BC2F}" destId="{90514CFB-7811-4694-AA84-401F49461D02}"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53FA82C9-75BA-4A0D-8313-2CAFE3760AAA}" type="presOf" srcId="{0755CC37-FBB6-4409-A05D-5B7C42CB0310}" destId="{9C599AEF-6227-4F5A-B70B-C3EF342AC9A0}" srcOrd="1" destOrd="0" presId="urn:microsoft.com/office/officeart/2005/8/layout/process2"/>
    <dgm:cxn modelId="{65FE04D7-C596-4EB7-81D2-7C641846CD8E}" type="presOf" srcId="{9B7F2215-4660-4D71-A598-CC41AF6EA688}" destId="{0257264B-DD0F-4C49-AB1B-C89FE7D61719}" srcOrd="0" destOrd="0" presId="urn:microsoft.com/office/officeart/2005/8/layout/process2"/>
    <dgm:cxn modelId="{43DFC0E9-43C4-4A38-A4B5-58FB6972EB20}" type="presOf" srcId="{876C7C41-B915-4A49-9A25-DBE98F9A0763}" destId="{10B96362-B743-4B8B-8842-D35C56B99145}" srcOrd="0" destOrd="0" presId="urn:microsoft.com/office/officeart/2005/8/layout/process2"/>
    <dgm:cxn modelId="{508D0CDC-5237-4E4E-A750-A4B7FD2DA27B}" type="presParOf" srcId="{0257264B-DD0F-4C49-AB1B-C89FE7D61719}" destId="{78F2DE81-93AE-477D-ABE3-94F9CBB224F2}" srcOrd="0" destOrd="0" presId="urn:microsoft.com/office/officeart/2005/8/layout/process2"/>
    <dgm:cxn modelId="{AE7F5601-ACEC-4590-B7EC-19AA9C47B2A9}" type="presParOf" srcId="{0257264B-DD0F-4C49-AB1B-C89FE7D61719}" destId="{300EED9D-9C51-4D8A-9381-FFC2FD3BBA34}" srcOrd="1" destOrd="0" presId="urn:microsoft.com/office/officeart/2005/8/layout/process2"/>
    <dgm:cxn modelId="{760D81D1-21FB-4635-B727-BA4D8B2966B6}" type="presParOf" srcId="{300EED9D-9C51-4D8A-9381-FFC2FD3BBA34}" destId="{9C599AEF-6227-4F5A-B70B-C3EF342AC9A0}" srcOrd="0" destOrd="0" presId="urn:microsoft.com/office/officeart/2005/8/layout/process2"/>
    <dgm:cxn modelId="{FE7A8187-CCF2-4088-B80B-BF39BA7E2375}" type="presParOf" srcId="{0257264B-DD0F-4C49-AB1B-C89FE7D61719}" destId="{5DC0A043-452F-48CD-9EDD-1E492567BE63}" srcOrd="2" destOrd="0" presId="urn:microsoft.com/office/officeart/2005/8/layout/process2"/>
    <dgm:cxn modelId="{445B5FED-F1D1-4C74-98EA-A59FA835B0BA}" type="presParOf" srcId="{0257264B-DD0F-4C49-AB1B-C89FE7D61719}" destId="{10B96362-B743-4B8B-8842-D35C56B99145}" srcOrd="3" destOrd="0" presId="urn:microsoft.com/office/officeart/2005/8/layout/process2"/>
    <dgm:cxn modelId="{D721DCDA-03E5-4A16-8933-1A729379FCA4}" type="presParOf" srcId="{10B96362-B743-4B8B-8842-D35C56B99145}" destId="{B2A7D2B9-335A-4F21-AACF-F29916B4B366}" srcOrd="0" destOrd="0" presId="urn:microsoft.com/office/officeart/2005/8/layout/process2"/>
    <dgm:cxn modelId="{403C0930-B71C-432E-938D-4287B9C1653B}" type="presParOf" srcId="{0257264B-DD0F-4C49-AB1B-C89FE7D61719}" destId="{90514CFB-7811-4694-AA84-401F49461D0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B7F2215-4660-4D71-A598-CC41AF6EA688}" type="doc">
      <dgm:prSet loTypeId="urn:microsoft.com/office/officeart/2005/8/layout/process2" loCatId="process" qsTypeId="urn:microsoft.com/office/officeart/2005/8/quickstyle/simple3" qsCatId="simple" csTypeId="urn:microsoft.com/office/officeart/2005/8/colors/colorful1" csCatId="colorful" phldr="1"/>
      <dgm:spPr/>
    </dgm:pt>
    <dgm:pt modelId="{A1269BC1-803A-4D07-ABA6-257147AB035A}">
      <dgm:prSet phldrT="[テキスト]" custT="1"/>
      <dgm:spPr/>
      <dgm:t>
        <a:bodyPr/>
        <a:lstStyle/>
        <a:p>
          <a:r>
            <a:rPr kumimoji="1" lang="ja-JP" altLang="en-US" sz="3200" dirty="0">
              <a:latin typeface="ＭＳ Ｐゴシック" panose="020B0600070205080204" pitchFamily="50" charset="-128"/>
              <a:ea typeface="ＭＳ Ｐゴシック" panose="020B0600070205080204" pitchFamily="50" charset="-128"/>
            </a:rPr>
            <a:t>奨学金の継続を</a:t>
          </a:r>
          <a:r>
            <a:rPr kumimoji="1" lang="ja-JP" altLang="en-US" sz="3200" u="dbl" baseline="0" dirty="0">
              <a:latin typeface="ＭＳ Ｐゴシック" panose="020B0600070205080204" pitchFamily="50" charset="-128"/>
              <a:ea typeface="ＭＳ Ｐゴシック" panose="020B0600070205080204" pitchFamily="50" charset="-128"/>
            </a:rPr>
            <a:t>希望しない</a:t>
          </a:r>
          <a:r>
            <a:rPr kumimoji="1" lang="ja-JP" altLang="en-US" sz="3200" dirty="0">
              <a:latin typeface="ＭＳ Ｐゴシック" panose="020B0600070205080204" pitchFamily="50" charset="-128"/>
              <a:ea typeface="ＭＳ Ｐゴシック" panose="020B0600070205080204" pitchFamily="50" charset="-128"/>
            </a:rPr>
            <a:t>場合は</a:t>
          </a:r>
          <a:r>
            <a:rPr kumimoji="1" lang="en-US" altLang="ja-JP" sz="3200" dirty="0">
              <a:latin typeface="ＭＳ Ｐゴシック" panose="020B0600070205080204" pitchFamily="50" charset="-128"/>
              <a:ea typeface="ＭＳ Ｐゴシック" panose="020B0600070205080204" pitchFamily="50" charset="-128"/>
            </a:rPr>
            <a:t>…</a:t>
          </a:r>
          <a:endParaRPr kumimoji="1" lang="ja-JP" altLang="en-US" sz="3200" dirty="0">
            <a:latin typeface="ＭＳ Ｐゴシック" panose="020B0600070205080204" pitchFamily="50" charset="-128"/>
            <a:ea typeface="ＭＳ Ｐゴシック" panose="020B0600070205080204" pitchFamily="50" charset="-128"/>
          </a:endParaRPr>
        </a:p>
      </dgm:t>
    </dgm:pt>
    <dgm:pt modelId="{0A961CA6-A3AD-45B9-9341-5A5B3CFA2C36}" type="parTrans" cxnId="{6EEA1466-E0AF-4A58-8437-8782E97BBD99}">
      <dgm:prSet/>
      <dgm:spPr/>
      <dgm:t>
        <a:bodyPr/>
        <a:lstStyle/>
        <a:p>
          <a:endParaRPr kumimoji="1" lang="ja-JP" altLang="en-US" sz="2800"/>
        </a:p>
      </dgm:t>
    </dgm:pt>
    <dgm:pt modelId="{0755CC37-FBB6-4409-A05D-5B7C42CB0310}" type="sibTrans" cxnId="{6EEA1466-E0AF-4A58-8437-8782E97BBD99}">
      <dgm:prSet custT="1"/>
      <dgm:spPr/>
      <dgm:t>
        <a:bodyPr/>
        <a:lstStyle/>
        <a:p>
          <a:endParaRPr kumimoji="1" lang="ja-JP" altLang="en-US" sz="2800" dirty="0"/>
        </a:p>
      </dgm:t>
    </dgm:pt>
    <dgm:pt modelId="{D8F88414-AED1-45D2-80DA-71DE30BF2E43}">
      <dgm:prSet phldrT="[テキスト]" custT="1"/>
      <dgm:spPr/>
      <dgm:t>
        <a:bodyPr/>
        <a:lstStyle/>
        <a:p>
          <a:r>
            <a:rPr kumimoji="1" lang="ja-JP" altLang="en-US" sz="3200" dirty="0">
              <a:latin typeface="ＭＳ Ｐゴシック" panose="020B0600070205080204" pitchFamily="50" charset="-128"/>
              <a:ea typeface="ＭＳ Ｐゴシック" panose="020B0600070205080204" pitchFamily="50" charset="-128"/>
            </a:rPr>
            <a:t>「奨学金継続願」を入力する際に</a:t>
          </a:r>
          <a:endParaRPr kumimoji="1" lang="en-US" altLang="ja-JP" sz="32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a:t>
          </a:r>
          <a:r>
            <a:rPr kumimoji="1" lang="ja-JP" altLang="en-US" sz="3200" dirty="0">
              <a:latin typeface="ＭＳ Ｐゴシック" panose="020B0600070205080204" pitchFamily="50" charset="-128"/>
              <a:ea typeface="ＭＳ Ｐゴシック" panose="020B0600070205080204" pitchFamily="50" charset="-128"/>
            </a:rPr>
            <a:t> 奨学金の継続を希望しません を選択する</a:t>
          </a:r>
        </a:p>
      </dgm:t>
    </dgm:pt>
    <dgm:pt modelId="{F998DC78-E099-4A0A-A322-0539041708F9}" type="parTrans" cxnId="{D00085C5-3A1F-40E3-A2B8-6FA07E88171F}">
      <dgm:prSet/>
      <dgm:spPr/>
      <dgm:t>
        <a:bodyPr/>
        <a:lstStyle/>
        <a:p>
          <a:endParaRPr kumimoji="1" lang="ja-JP" altLang="en-US" sz="2800"/>
        </a:p>
      </dgm:t>
    </dgm:pt>
    <dgm:pt modelId="{876C7C41-B915-4A49-9A25-DBE98F9A0763}" type="sibTrans" cxnId="{D00085C5-3A1F-40E3-A2B8-6FA07E88171F}">
      <dgm:prSet custT="1"/>
      <dgm:spPr>
        <a:solidFill>
          <a:schemeClr val="bg1">
            <a:lumMod val="65000"/>
          </a:schemeClr>
        </a:solidFill>
      </dgm:spPr>
      <dgm:t>
        <a:bodyPr/>
        <a:lstStyle/>
        <a:p>
          <a:endParaRPr kumimoji="1" lang="ja-JP" altLang="en-US" sz="2800" dirty="0"/>
        </a:p>
      </dgm:t>
    </dgm:pt>
    <dgm:pt modelId="{08A9ADD7-BF19-4829-8829-3DE0D8C4BC2F}">
      <dgm:prSet phldrT="[テキスト]" custT="1"/>
      <dgm:spPr/>
      <dgm:t>
        <a:bodyPr/>
        <a:lstStyle/>
        <a:p>
          <a:r>
            <a:rPr kumimoji="1" lang="ja-JP" altLang="en-US" sz="3200" dirty="0">
              <a:latin typeface="ＭＳ Ｐゴシック" panose="020B0600070205080204" pitchFamily="50" charset="-128"/>
              <a:ea typeface="ＭＳ Ｐゴシック" panose="020B0600070205080204" pitchFamily="50" charset="-128"/>
            </a:rPr>
            <a:t>４月以降の奨学金は</a:t>
          </a:r>
          <a:r>
            <a:rPr kumimoji="1" lang="ja-JP" altLang="en-US" sz="3200" dirty="0">
              <a:solidFill>
                <a:srgbClr val="FF0000"/>
              </a:solidFill>
              <a:latin typeface="ＭＳ Ｐゴシック" panose="020B0600070205080204" pitchFamily="50" charset="-128"/>
              <a:ea typeface="ＭＳ Ｐゴシック" panose="020B0600070205080204" pitchFamily="50" charset="-128"/>
            </a:rPr>
            <a:t>辞退</a:t>
          </a:r>
          <a:r>
            <a:rPr kumimoji="1" lang="ja-JP" altLang="en-US" sz="3200" dirty="0">
              <a:latin typeface="ＭＳ Ｐゴシック" panose="020B0600070205080204" pitchFamily="50" charset="-128"/>
              <a:ea typeface="ＭＳ Ｐゴシック" panose="020B0600070205080204" pitchFamily="50" charset="-128"/>
            </a:rPr>
            <a:t>となる</a:t>
          </a:r>
        </a:p>
      </dgm:t>
    </dgm:pt>
    <dgm:pt modelId="{A0CD8693-7466-44BB-9AFB-1359E744CABC}" type="parTrans" cxnId="{F86B9282-BDAE-488D-ABA9-34F6B2621DD1}">
      <dgm:prSet/>
      <dgm:spPr/>
      <dgm:t>
        <a:bodyPr/>
        <a:lstStyle/>
        <a:p>
          <a:endParaRPr kumimoji="1" lang="ja-JP" altLang="en-US" sz="2800"/>
        </a:p>
      </dgm:t>
    </dgm:pt>
    <dgm:pt modelId="{999E7731-97AE-4263-A709-F6172479DB10}" type="sibTrans" cxnId="{F86B9282-BDAE-488D-ABA9-34F6B2621DD1}">
      <dgm:prSet/>
      <dgm:spPr/>
      <dgm:t>
        <a:bodyPr/>
        <a:lstStyle/>
        <a:p>
          <a:endParaRPr kumimoji="1" lang="ja-JP" altLang="en-US" sz="2800"/>
        </a:p>
      </dgm:t>
    </dgm:pt>
    <dgm:pt modelId="{0257264B-DD0F-4C49-AB1B-C89FE7D61719}" type="pres">
      <dgm:prSet presAssocID="{9B7F2215-4660-4D71-A598-CC41AF6EA688}" presName="linearFlow" presStyleCnt="0">
        <dgm:presLayoutVars>
          <dgm:resizeHandles val="exact"/>
        </dgm:presLayoutVars>
      </dgm:prSet>
      <dgm:spPr/>
    </dgm:pt>
    <dgm:pt modelId="{78F2DE81-93AE-477D-ABE3-94F9CBB224F2}" type="pres">
      <dgm:prSet presAssocID="{A1269BC1-803A-4D07-ABA6-257147AB035A}" presName="node" presStyleLbl="node1" presStyleIdx="0" presStyleCnt="3" custScaleX="257692">
        <dgm:presLayoutVars>
          <dgm:bulletEnabled val="1"/>
        </dgm:presLayoutVars>
      </dgm:prSet>
      <dgm:spPr/>
    </dgm:pt>
    <dgm:pt modelId="{300EED9D-9C51-4D8A-9381-FFC2FD3BBA34}" type="pres">
      <dgm:prSet presAssocID="{0755CC37-FBB6-4409-A05D-5B7C42CB0310}" presName="sibTrans" presStyleLbl="sibTrans2D1" presStyleIdx="0" presStyleCnt="2"/>
      <dgm:spPr/>
    </dgm:pt>
    <dgm:pt modelId="{9C599AEF-6227-4F5A-B70B-C3EF342AC9A0}" type="pres">
      <dgm:prSet presAssocID="{0755CC37-FBB6-4409-A05D-5B7C42CB0310}" presName="connectorText" presStyleLbl="sibTrans2D1" presStyleIdx="0" presStyleCnt="2"/>
      <dgm:spPr/>
    </dgm:pt>
    <dgm:pt modelId="{5DC0A043-452F-48CD-9EDD-1E492567BE63}" type="pres">
      <dgm:prSet presAssocID="{D8F88414-AED1-45D2-80DA-71DE30BF2E43}" presName="node" presStyleLbl="node1" presStyleIdx="1" presStyleCnt="3" custScaleX="257692">
        <dgm:presLayoutVars>
          <dgm:bulletEnabled val="1"/>
        </dgm:presLayoutVars>
      </dgm:prSet>
      <dgm:spPr/>
    </dgm:pt>
    <dgm:pt modelId="{10B96362-B743-4B8B-8842-D35C56B99145}" type="pres">
      <dgm:prSet presAssocID="{876C7C41-B915-4A49-9A25-DBE98F9A0763}" presName="sibTrans" presStyleLbl="sibTrans2D1" presStyleIdx="1" presStyleCnt="2"/>
      <dgm:spPr/>
    </dgm:pt>
    <dgm:pt modelId="{B2A7D2B9-335A-4F21-AACF-F29916B4B366}" type="pres">
      <dgm:prSet presAssocID="{876C7C41-B915-4A49-9A25-DBE98F9A0763}" presName="connectorText" presStyleLbl="sibTrans2D1" presStyleIdx="1" presStyleCnt="2"/>
      <dgm:spPr/>
    </dgm:pt>
    <dgm:pt modelId="{90514CFB-7811-4694-AA84-401F49461D02}" type="pres">
      <dgm:prSet presAssocID="{08A9ADD7-BF19-4829-8829-3DE0D8C4BC2F}" presName="node" presStyleLbl="node1" presStyleIdx="2" presStyleCnt="3" custScaleX="257692">
        <dgm:presLayoutVars>
          <dgm:bulletEnabled val="1"/>
        </dgm:presLayoutVars>
      </dgm:prSet>
      <dgm:spPr/>
    </dgm:pt>
  </dgm:ptLst>
  <dgm:cxnLst>
    <dgm:cxn modelId="{130D7300-6A03-4B9A-BB84-ECF73F73A9DC}" type="presOf" srcId="{08A9ADD7-BF19-4829-8829-3DE0D8C4BC2F}" destId="{90514CFB-7811-4694-AA84-401F49461D02}" srcOrd="0" destOrd="0" presId="urn:microsoft.com/office/officeart/2005/8/layout/process2"/>
    <dgm:cxn modelId="{4D1F1A35-C0A5-4D5E-B651-C09105F056EF}" type="presOf" srcId="{0755CC37-FBB6-4409-A05D-5B7C42CB0310}" destId="{300EED9D-9C51-4D8A-9381-FFC2FD3BBA34}" srcOrd="0" destOrd="0" presId="urn:microsoft.com/office/officeart/2005/8/layout/process2"/>
    <dgm:cxn modelId="{BA059F3C-617E-4B52-920A-D5D324351694}" type="presOf" srcId="{D8F88414-AED1-45D2-80DA-71DE30BF2E43}" destId="{5DC0A043-452F-48CD-9EDD-1E492567BE63}" srcOrd="0" destOrd="0" presId="urn:microsoft.com/office/officeart/2005/8/layout/process2"/>
    <dgm:cxn modelId="{6EEA1466-E0AF-4A58-8437-8782E97BBD99}" srcId="{9B7F2215-4660-4D71-A598-CC41AF6EA688}" destId="{A1269BC1-803A-4D07-ABA6-257147AB035A}" srcOrd="0" destOrd="0" parTransId="{0A961CA6-A3AD-45B9-9341-5A5B3CFA2C36}" sibTransId="{0755CC37-FBB6-4409-A05D-5B7C42CB0310}"/>
    <dgm:cxn modelId="{474F4978-1141-49F0-A1EA-D27120FA7C65}" type="presOf" srcId="{A1269BC1-803A-4D07-ABA6-257147AB035A}" destId="{78F2DE81-93AE-477D-ABE3-94F9CBB224F2}" srcOrd="0" destOrd="0" presId="urn:microsoft.com/office/officeart/2005/8/layout/process2"/>
    <dgm:cxn modelId="{F86B9282-BDAE-488D-ABA9-34F6B2621DD1}" srcId="{9B7F2215-4660-4D71-A598-CC41AF6EA688}" destId="{08A9ADD7-BF19-4829-8829-3DE0D8C4BC2F}" srcOrd="2" destOrd="0" parTransId="{A0CD8693-7466-44BB-9AFB-1359E744CABC}" sibTransId="{999E7731-97AE-4263-A709-F6172479DB10}"/>
    <dgm:cxn modelId="{03CE40A7-7BCC-47E1-9FFF-8FEBB816EB4B}" type="presOf" srcId="{876C7C41-B915-4A49-9A25-DBE98F9A0763}" destId="{10B96362-B743-4B8B-8842-D35C56B99145}" srcOrd="0" destOrd="0" presId="urn:microsoft.com/office/officeart/2005/8/layout/process2"/>
    <dgm:cxn modelId="{3BA97FAD-91D8-47BA-9139-7FA6D663C545}" type="presOf" srcId="{9B7F2215-4660-4D71-A598-CC41AF6EA688}" destId="{0257264B-DD0F-4C49-AB1B-C89FE7D61719}" srcOrd="0" destOrd="0" presId="urn:microsoft.com/office/officeart/2005/8/layout/process2"/>
    <dgm:cxn modelId="{D00085C5-3A1F-40E3-A2B8-6FA07E88171F}" srcId="{9B7F2215-4660-4D71-A598-CC41AF6EA688}" destId="{D8F88414-AED1-45D2-80DA-71DE30BF2E43}" srcOrd="1" destOrd="0" parTransId="{F998DC78-E099-4A0A-A322-0539041708F9}" sibTransId="{876C7C41-B915-4A49-9A25-DBE98F9A0763}"/>
    <dgm:cxn modelId="{CACCCBC5-F9AE-4029-9E95-ADCA344D44D3}" type="presOf" srcId="{876C7C41-B915-4A49-9A25-DBE98F9A0763}" destId="{B2A7D2B9-335A-4F21-AACF-F29916B4B366}" srcOrd="1" destOrd="0" presId="urn:microsoft.com/office/officeart/2005/8/layout/process2"/>
    <dgm:cxn modelId="{29C347F2-5299-4B78-B93C-CAF2B9921A1B}" type="presOf" srcId="{0755CC37-FBB6-4409-A05D-5B7C42CB0310}" destId="{9C599AEF-6227-4F5A-B70B-C3EF342AC9A0}" srcOrd="1" destOrd="0" presId="urn:microsoft.com/office/officeart/2005/8/layout/process2"/>
    <dgm:cxn modelId="{A7595471-AC03-466E-8995-EEC31C3504F4}" type="presParOf" srcId="{0257264B-DD0F-4C49-AB1B-C89FE7D61719}" destId="{78F2DE81-93AE-477D-ABE3-94F9CBB224F2}" srcOrd="0" destOrd="0" presId="urn:microsoft.com/office/officeart/2005/8/layout/process2"/>
    <dgm:cxn modelId="{D9DCA160-BA8C-4299-91A8-E13E25480683}" type="presParOf" srcId="{0257264B-DD0F-4C49-AB1B-C89FE7D61719}" destId="{300EED9D-9C51-4D8A-9381-FFC2FD3BBA34}" srcOrd="1" destOrd="0" presId="urn:microsoft.com/office/officeart/2005/8/layout/process2"/>
    <dgm:cxn modelId="{BED08AFF-E3F1-4892-A912-BF567A066646}" type="presParOf" srcId="{300EED9D-9C51-4D8A-9381-FFC2FD3BBA34}" destId="{9C599AEF-6227-4F5A-B70B-C3EF342AC9A0}" srcOrd="0" destOrd="0" presId="urn:microsoft.com/office/officeart/2005/8/layout/process2"/>
    <dgm:cxn modelId="{AC94D660-A86C-4DE7-8A57-AC985EF3ED59}" type="presParOf" srcId="{0257264B-DD0F-4C49-AB1B-C89FE7D61719}" destId="{5DC0A043-452F-48CD-9EDD-1E492567BE63}" srcOrd="2" destOrd="0" presId="urn:microsoft.com/office/officeart/2005/8/layout/process2"/>
    <dgm:cxn modelId="{586CF7D9-9EF0-4267-B312-4483C3744473}" type="presParOf" srcId="{0257264B-DD0F-4C49-AB1B-C89FE7D61719}" destId="{10B96362-B743-4B8B-8842-D35C56B99145}" srcOrd="3" destOrd="0" presId="urn:microsoft.com/office/officeart/2005/8/layout/process2"/>
    <dgm:cxn modelId="{F721FEFB-35E3-4563-9AC2-DE5167470D5B}" type="presParOf" srcId="{10B96362-B743-4B8B-8842-D35C56B99145}" destId="{B2A7D2B9-335A-4F21-AACF-F29916B4B366}" srcOrd="0" destOrd="0" presId="urn:microsoft.com/office/officeart/2005/8/layout/process2"/>
    <dgm:cxn modelId="{6110AAEF-5587-4D12-B575-00F0C20E0652}" type="presParOf" srcId="{0257264B-DD0F-4C49-AB1B-C89FE7D61719}" destId="{90514CFB-7811-4694-AA84-401F49461D02}"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BB213C-44D4-4CB1-BA23-82E6A20F8E7F}"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3F39AACB-4B65-4E95-90D1-A5B07DFCAAE3}">
      <dgm:prSet phldrT="[テキスト]"/>
      <dgm:spPr/>
      <dgm:t>
        <a:bodyPr/>
        <a:lstStyle/>
        <a:p>
          <a:r>
            <a:rPr kumimoji="1" lang="ja-JP" altLang="en-US" dirty="0">
              <a:latin typeface="ＭＳ Ｐゴシック" panose="020B0600070205080204" pitchFamily="50" charset="-128"/>
              <a:ea typeface="ＭＳ Ｐゴシック" panose="020B0600070205080204" pitchFamily="50" charset="-128"/>
            </a:rPr>
            <a:t>適格認定の３つの要素</a:t>
          </a:r>
        </a:p>
      </dgm:t>
    </dgm:pt>
    <dgm:pt modelId="{580AE4AC-C150-4411-829D-64A0AEFBEC95}" type="parTrans" cxnId="{3AFF800E-1E31-43D7-9941-0632F3130329}">
      <dgm:prSet/>
      <dgm:spPr/>
      <dgm:t>
        <a:bodyPr/>
        <a:lstStyle/>
        <a:p>
          <a:endParaRPr kumimoji="1" lang="ja-JP" altLang="en-US"/>
        </a:p>
      </dgm:t>
    </dgm:pt>
    <dgm:pt modelId="{A069C31D-CC27-4681-A70A-C72C11E573D3}" type="sibTrans" cxnId="{3AFF800E-1E31-43D7-9941-0632F3130329}">
      <dgm:prSet/>
      <dgm:spPr/>
      <dgm:t>
        <a:bodyPr/>
        <a:lstStyle/>
        <a:p>
          <a:endParaRPr kumimoji="1" lang="ja-JP" altLang="en-US"/>
        </a:p>
      </dgm:t>
    </dgm:pt>
    <dgm:pt modelId="{CB21089F-A2DA-445E-BB4A-9A98E8A8BFC7}">
      <dgm:prSet phldrT="[テキスト]"/>
      <dgm:spPr/>
      <dgm:t>
        <a:bodyPr/>
        <a:lstStyle/>
        <a:p>
          <a:pPr algn="l"/>
          <a:r>
            <a:rPr kumimoji="1" lang="ja-JP" altLang="en-US" dirty="0">
              <a:latin typeface="ＭＳ Ｐゴシック" panose="020B0600070205080204" pitchFamily="50" charset="-128"/>
              <a:ea typeface="ＭＳ Ｐゴシック" panose="020B0600070205080204" pitchFamily="50" charset="-128"/>
            </a:rPr>
            <a:t>① 人　物</a:t>
          </a:r>
        </a:p>
      </dgm:t>
    </dgm:pt>
    <dgm:pt modelId="{31969A88-7046-489E-853B-5AB82E5CB931}" type="parTrans" cxnId="{C9980D87-ED03-4FDC-8011-2024AA234A97}">
      <dgm:prSet/>
      <dgm:spPr/>
      <dgm:t>
        <a:bodyPr/>
        <a:lstStyle/>
        <a:p>
          <a:endParaRPr kumimoji="1" lang="ja-JP" altLang="en-US"/>
        </a:p>
      </dgm:t>
    </dgm:pt>
    <dgm:pt modelId="{A750FFF8-E470-4F86-942E-B0372E06F8D4}" type="sibTrans" cxnId="{C9980D87-ED03-4FDC-8011-2024AA234A97}">
      <dgm:prSet/>
      <dgm:spPr/>
      <dgm:t>
        <a:bodyPr/>
        <a:lstStyle/>
        <a:p>
          <a:endParaRPr kumimoji="1" lang="ja-JP" altLang="en-US"/>
        </a:p>
      </dgm:t>
    </dgm:pt>
    <dgm:pt modelId="{CE89ABAD-9934-4C08-B667-BFD7BF0CAD43}">
      <dgm:prSet phldrT="[テキスト]" custT="1"/>
      <dgm:spPr/>
      <dgm:t>
        <a:bodyPr/>
        <a:lstStyle/>
        <a:p>
          <a:r>
            <a:rPr kumimoji="1" lang="ja-JP" altLang="en-US" sz="1800" dirty="0">
              <a:latin typeface="ＭＳ Ｐゴシック" panose="020B0600070205080204" pitchFamily="50" charset="-128"/>
              <a:ea typeface="ＭＳ Ｐゴシック" panose="020B0600070205080204" pitchFamily="50" charset="-128"/>
            </a:rPr>
            <a:t>生活全般を通じて態度・行動が貸与奨学生にふさわしく、奨学金の貸与には返還の義務があることを自覚し、かつ、将来良識ある社会人として活躍できる見込みがあること。</a:t>
          </a:r>
        </a:p>
      </dgm:t>
    </dgm:pt>
    <dgm:pt modelId="{E4B15477-A1B5-4ABC-9C1B-4FD363B985D3}" type="parTrans" cxnId="{02C01254-967C-4C76-81D5-ECA03AB13AF9}">
      <dgm:prSet/>
      <dgm:spPr/>
      <dgm:t>
        <a:bodyPr/>
        <a:lstStyle/>
        <a:p>
          <a:endParaRPr kumimoji="1" lang="ja-JP" altLang="en-US"/>
        </a:p>
      </dgm:t>
    </dgm:pt>
    <dgm:pt modelId="{3A3CB830-859E-4111-ACA4-B501DD8A191E}" type="sibTrans" cxnId="{02C01254-967C-4C76-81D5-ECA03AB13AF9}">
      <dgm:prSet/>
      <dgm:spPr/>
      <dgm:t>
        <a:bodyPr/>
        <a:lstStyle/>
        <a:p>
          <a:endParaRPr kumimoji="1" lang="ja-JP" altLang="en-US"/>
        </a:p>
      </dgm:t>
    </dgm:pt>
    <dgm:pt modelId="{5CA9D737-DFFE-46A2-85CE-9F82A7F51DA5}">
      <dgm:prSet phldrT="[テキスト]"/>
      <dgm:spPr/>
      <dgm:t>
        <a:bodyPr/>
        <a:lstStyle/>
        <a:p>
          <a:pPr algn="dist"/>
          <a:r>
            <a:rPr kumimoji="1" lang="ja-JP" altLang="en-US">
              <a:latin typeface="ＭＳ Ｐゴシック" panose="020B0600070205080204" pitchFamily="50" charset="-128"/>
              <a:ea typeface="ＭＳ Ｐゴシック" panose="020B0600070205080204" pitchFamily="50" charset="-128"/>
            </a:rPr>
            <a:t>③ 経済</a:t>
          </a:r>
          <a:r>
            <a:rPr kumimoji="1" lang="ja-JP" altLang="en-US" dirty="0">
              <a:latin typeface="ＭＳ Ｐゴシック" panose="020B0600070205080204" pitchFamily="50" charset="-128"/>
              <a:ea typeface="ＭＳ Ｐゴシック" panose="020B0600070205080204" pitchFamily="50" charset="-128"/>
            </a:rPr>
            <a:t>状況</a:t>
          </a:r>
        </a:p>
      </dgm:t>
    </dgm:pt>
    <dgm:pt modelId="{0F4C49AA-27B7-4E6F-B7A3-E5B567C1A34E}" type="parTrans" cxnId="{4E3A5B9E-26BF-4D1F-9D23-D9A63D08B57F}">
      <dgm:prSet/>
      <dgm:spPr/>
      <dgm:t>
        <a:bodyPr/>
        <a:lstStyle/>
        <a:p>
          <a:endParaRPr kumimoji="1" lang="ja-JP" altLang="en-US"/>
        </a:p>
      </dgm:t>
    </dgm:pt>
    <dgm:pt modelId="{EE23EA21-05AE-4A29-9B7E-7F2A9D280648}" type="sibTrans" cxnId="{4E3A5B9E-26BF-4D1F-9D23-D9A63D08B57F}">
      <dgm:prSet/>
      <dgm:spPr/>
      <dgm:t>
        <a:bodyPr/>
        <a:lstStyle/>
        <a:p>
          <a:endParaRPr kumimoji="1" lang="ja-JP" altLang="en-US"/>
        </a:p>
      </dgm:t>
    </dgm:pt>
    <dgm:pt modelId="{97CB972D-C6DB-471E-8B71-D7F79CD7C1FB}">
      <dgm:prSet phldrT="[テキスト]"/>
      <dgm:spPr/>
      <dgm:t>
        <a:bodyPr/>
        <a:lstStyle/>
        <a:p>
          <a:pPr algn="l"/>
          <a:r>
            <a:rPr kumimoji="1" lang="ja-JP" altLang="en-US" dirty="0">
              <a:latin typeface="ＭＳ Ｐゴシック" panose="020B0600070205080204" pitchFamily="50" charset="-128"/>
              <a:ea typeface="ＭＳ Ｐゴシック" panose="020B0600070205080204" pitchFamily="50" charset="-128"/>
            </a:rPr>
            <a:t>② 学　業</a:t>
          </a:r>
        </a:p>
      </dgm:t>
    </dgm:pt>
    <dgm:pt modelId="{B2F8DE59-C8D3-4AC2-87D6-6E53AD6B7BE2}" type="parTrans" cxnId="{19E47C12-55AA-4CE0-BEA1-8AA215858310}">
      <dgm:prSet/>
      <dgm:spPr/>
      <dgm:t>
        <a:bodyPr/>
        <a:lstStyle/>
        <a:p>
          <a:endParaRPr kumimoji="1" lang="ja-JP" altLang="en-US"/>
        </a:p>
      </dgm:t>
    </dgm:pt>
    <dgm:pt modelId="{E9CCA89E-3F41-42C2-BC21-51A774B22A00}" type="sibTrans" cxnId="{19E47C12-55AA-4CE0-BEA1-8AA215858310}">
      <dgm:prSet/>
      <dgm:spPr/>
      <dgm:t>
        <a:bodyPr/>
        <a:lstStyle/>
        <a:p>
          <a:endParaRPr kumimoji="1" lang="ja-JP" altLang="en-US"/>
        </a:p>
      </dgm:t>
    </dgm:pt>
    <dgm:pt modelId="{655BB432-FC65-4EBD-AEC1-FCF0A7881973}">
      <dgm:prSet phldrT="[テキスト]"/>
      <dgm:spPr/>
      <dgm:t>
        <a:bodyPr/>
        <a:lstStyle/>
        <a:p>
          <a:pPr algn="l"/>
          <a:r>
            <a:rPr kumimoji="1" lang="ja-JP" altLang="en-US" dirty="0">
              <a:latin typeface="ＭＳ Ｐゴシック" panose="020B0600070205080204" pitchFamily="50" charset="-128"/>
              <a:ea typeface="ＭＳ Ｐゴシック" panose="020B0600070205080204" pitchFamily="50" charset="-128"/>
            </a:rPr>
            <a:t>修業年限で確実に卒業（修了）できる見込みがあること。</a:t>
          </a:r>
        </a:p>
      </dgm:t>
    </dgm:pt>
    <dgm:pt modelId="{88509D5C-B62C-4835-AC60-645C9D2CF96C}" type="parTrans" cxnId="{E28F1EC5-1319-4A37-B7DF-178B745990A5}">
      <dgm:prSet/>
      <dgm:spPr/>
      <dgm:t>
        <a:bodyPr/>
        <a:lstStyle/>
        <a:p>
          <a:endParaRPr kumimoji="1" lang="ja-JP" altLang="en-US"/>
        </a:p>
      </dgm:t>
    </dgm:pt>
    <dgm:pt modelId="{57972F2B-5BF4-4AA1-B16A-C9DC4FCF298D}" type="sibTrans" cxnId="{E28F1EC5-1319-4A37-B7DF-178B745990A5}">
      <dgm:prSet/>
      <dgm:spPr/>
      <dgm:t>
        <a:bodyPr/>
        <a:lstStyle/>
        <a:p>
          <a:endParaRPr kumimoji="1" lang="ja-JP" altLang="en-US"/>
        </a:p>
      </dgm:t>
    </dgm:pt>
    <dgm:pt modelId="{B4831A32-4740-42A2-A65D-B5825F7E7778}">
      <dgm:prSet phldrT="[テキスト]"/>
      <dgm:spPr/>
      <dgm:t>
        <a:bodyPr/>
        <a:lstStyle/>
        <a:p>
          <a:pPr algn="l"/>
          <a:r>
            <a:rPr kumimoji="1" lang="ja-JP" altLang="en-US" dirty="0">
              <a:latin typeface="ＭＳ Ｐゴシック" panose="020B0600070205080204" pitchFamily="50" charset="-128"/>
              <a:ea typeface="ＭＳ Ｐゴシック" panose="020B0600070205080204" pitchFamily="50" charset="-128"/>
            </a:rPr>
            <a:t>修学を継続するために引き続き奨学金の貸与が必要と認められること。</a:t>
          </a:r>
        </a:p>
      </dgm:t>
    </dgm:pt>
    <dgm:pt modelId="{803673B7-42BA-4257-BD49-0BE333A03CEB}" type="parTrans" cxnId="{7F948677-689B-4493-9972-B4E387D38A4E}">
      <dgm:prSet/>
      <dgm:spPr/>
      <dgm:t>
        <a:bodyPr/>
        <a:lstStyle/>
        <a:p>
          <a:endParaRPr kumimoji="1" lang="ja-JP" altLang="en-US"/>
        </a:p>
      </dgm:t>
    </dgm:pt>
    <dgm:pt modelId="{0B2B06A3-5BC7-460C-92EE-E2138367A8C7}" type="sibTrans" cxnId="{7F948677-689B-4493-9972-B4E387D38A4E}">
      <dgm:prSet/>
      <dgm:spPr/>
      <dgm:t>
        <a:bodyPr/>
        <a:lstStyle/>
        <a:p>
          <a:endParaRPr kumimoji="1" lang="ja-JP" altLang="en-US"/>
        </a:p>
      </dgm:t>
    </dgm:pt>
    <dgm:pt modelId="{8E2EEF23-4E2B-4EC8-A2EB-4932D244F393}" type="pres">
      <dgm:prSet presAssocID="{EBBB213C-44D4-4CB1-BA23-82E6A20F8E7F}" presName="Name0" presStyleCnt="0">
        <dgm:presLayoutVars>
          <dgm:dir/>
          <dgm:animLvl val="lvl"/>
          <dgm:resizeHandles val="exact"/>
        </dgm:presLayoutVars>
      </dgm:prSet>
      <dgm:spPr/>
    </dgm:pt>
    <dgm:pt modelId="{E94B3A9D-574B-40DC-BE48-4D13792553D1}" type="pres">
      <dgm:prSet presAssocID="{3F39AACB-4B65-4E95-90D1-A5B07DFCAAE3}" presName="linNode" presStyleCnt="0"/>
      <dgm:spPr/>
    </dgm:pt>
    <dgm:pt modelId="{DD11CE06-4BD0-42F4-8554-9B9100E656CB}" type="pres">
      <dgm:prSet presAssocID="{3F39AACB-4B65-4E95-90D1-A5B07DFCAAE3}" presName="parentText" presStyleLbl="node1" presStyleIdx="0" presStyleCnt="4" custScaleX="277778" custScaleY="61759">
        <dgm:presLayoutVars>
          <dgm:chMax val="1"/>
          <dgm:bulletEnabled val="1"/>
        </dgm:presLayoutVars>
      </dgm:prSet>
      <dgm:spPr/>
    </dgm:pt>
    <dgm:pt modelId="{795142D8-7347-45F4-A5D3-7CEE508D7ABF}" type="pres">
      <dgm:prSet presAssocID="{A069C31D-CC27-4681-A70A-C72C11E573D3}" presName="sp" presStyleCnt="0"/>
      <dgm:spPr/>
    </dgm:pt>
    <dgm:pt modelId="{56D2E33B-948F-44F6-8ED4-DB18A9505679}" type="pres">
      <dgm:prSet presAssocID="{CB21089F-A2DA-445E-BB4A-9A98E8A8BFC7}" presName="linNode" presStyleCnt="0"/>
      <dgm:spPr/>
    </dgm:pt>
    <dgm:pt modelId="{04D52558-42CF-41C1-BB26-981C1F131DFF}" type="pres">
      <dgm:prSet presAssocID="{CB21089F-A2DA-445E-BB4A-9A98E8A8BFC7}" presName="parentText" presStyleLbl="node1" presStyleIdx="1" presStyleCnt="4" custScaleX="95405">
        <dgm:presLayoutVars>
          <dgm:chMax val="1"/>
          <dgm:bulletEnabled val="1"/>
        </dgm:presLayoutVars>
      </dgm:prSet>
      <dgm:spPr/>
    </dgm:pt>
    <dgm:pt modelId="{3B6C11F6-1AC2-43A7-BC22-E6EE6172F38F}" type="pres">
      <dgm:prSet presAssocID="{CB21089F-A2DA-445E-BB4A-9A98E8A8BFC7}" presName="descendantText" presStyleLbl="alignAccFollowNode1" presStyleIdx="0" presStyleCnt="3" custScaleX="107287">
        <dgm:presLayoutVars>
          <dgm:bulletEnabled val="1"/>
        </dgm:presLayoutVars>
      </dgm:prSet>
      <dgm:spPr/>
    </dgm:pt>
    <dgm:pt modelId="{418D6AAF-6FF3-49D9-A42F-14AC25ACFEEC}" type="pres">
      <dgm:prSet presAssocID="{A750FFF8-E470-4F86-942E-B0372E06F8D4}" presName="sp" presStyleCnt="0"/>
      <dgm:spPr/>
    </dgm:pt>
    <dgm:pt modelId="{A079D41C-89DA-4E26-82F8-2E92CC1C73C8}" type="pres">
      <dgm:prSet presAssocID="{97CB972D-C6DB-471E-8B71-D7F79CD7C1FB}" presName="linNode" presStyleCnt="0"/>
      <dgm:spPr/>
    </dgm:pt>
    <dgm:pt modelId="{9E5AD98B-928E-4137-8736-F1EAC9183535}" type="pres">
      <dgm:prSet presAssocID="{97CB972D-C6DB-471E-8B71-D7F79CD7C1FB}" presName="parentText" presStyleLbl="node1" presStyleIdx="2" presStyleCnt="4" custScaleX="95405">
        <dgm:presLayoutVars>
          <dgm:chMax val="1"/>
          <dgm:bulletEnabled val="1"/>
        </dgm:presLayoutVars>
      </dgm:prSet>
      <dgm:spPr/>
    </dgm:pt>
    <dgm:pt modelId="{0A819667-11FA-44BC-94B7-BA231B726205}" type="pres">
      <dgm:prSet presAssocID="{97CB972D-C6DB-471E-8B71-D7F79CD7C1FB}" presName="descendantText" presStyleLbl="alignAccFollowNode1" presStyleIdx="1" presStyleCnt="3" custScaleX="107287">
        <dgm:presLayoutVars>
          <dgm:bulletEnabled val="1"/>
        </dgm:presLayoutVars>
      </dgm:prSet>
      <dgm:spPr/>
    </dgm:pt>
    <dgm:pt modelId="{5EDEE987-F2E4-487D-98AE-BAE891C3B279}" type="pres">
      <dgm:prSet presAssocID="{E9CCA89E-3F41-42C2-BC21-51A774B22A00}" presName="sp" presStyleCnt="0"/>
      <dgm:spPr/>
    </dgm:pt>
    <dgm:pt modelId="{7FF4B7CD-EDA1-49E3-8FB9-9A2F942E9AE9}" type="pres">
      <dgm:prSet presAssocID="{5CA9D737-DFFE-46A2-85CE-9F82A7F51DA5}" presName="linNode" presStyleCnt="0"/>
      <dgm:spPr/>
    </dgm:pt>
    <dgm:pt modelId="{44AB61B6-420E-4C23-A458-94C09FDA77F8}" type="pres">
      <dgm:prSet presAssocID="{5CA9D737-DFFE-46A2-85CE-9F82A7F51DA5}" presName="parentText" presStyleLbl="node1" presStyleIdx="3" presStyleCnt="4" custScaleX="95405">
        <dgm:presLayoutVars>
          <dgm:chMax val="1"/>
          <dgm:bulletEnabled val="1"/>
        </dgm:presLayoutVars>
      </dgm:prSet>
      <dgm:spPr/>
    </dgm:pt>
    <dgm:pt modelId="{DF4304AF-D6B3-45F8-A5EC-6E9D55C6971F}" type="pres">
      <dgm:prSet presAssocID="{5CA9D737-DFFE-46A2-85CE-9F82A7F51DA5}" presName="descendantText" presStyleLbl="alignAccFollowNode1" presStyleIdx="2" presStyleCnt="3" custScaleX="107287">
        <dgm:presLayoutVars>
          <dgm:bulletEnabled val="1"/>
        </dgm:presLayoutVars>
      </dgm:prSet>
      <dgm:spPr/>
    </dgm:pt>
  </dgm:ptLst>
  <dgm:cxnLst>
    <dgm:cxn modelId="{BBB41101-42FE-47F1-A5D7-2D59AA1E8A21}" type="presOf" srcId="{EBBB213C-44D4-4CB1-BA23-82E6A20F8E7F}" destId="{8E2EEF23-4E2B-4EC8-A2EB-4932D244F393}" srcOrd="0" destOrd="0" presId="urn:microsoft.com/office/officeart/2005/8/layout/vList5"/>
    <dgm:cxn modelId="{3AFF800E-1E31-43D7-9941-0632F3130329}" srcId="{EBBB213C-44D4-4CB1-BA23-82E6A20F8E7F}" destId="{3F39AACB-4B65-4E95-90D1-A5B07DFCAAE3}" srcOrd="0" destOrd="0" parTransId="{580AE4AC-C150-4411-829D-64A0AEFBEC95}" sibTransId="{A069C31D-CC27-4681-A70A-C72C11E573D3}"/>
    <dgm:cxn modelId="{19E47C12-55AA-4CE0-BEA1-8AA215858310}" srcId="{EBBB213C-44D4-4CB1-BA23-82E6A20F8E7F}" destId="{97CB972D-C6DB-471E-8B71-D7F79CD7C1FB}" srcOrd="2" destOrd="0" parTransId="{B2F8DE59-C8D3-4AC2-87D6-6E53AD6B7BE2}" sibTransId="{E9CCA89E-3F41-42C2-BC21-51A774B22A00}"/>
    <dgm:cxn modelId="{D5A64514-A771-4804-A4F1-AA60E07DA1AE}" type="presOf" srcId="{CE89ABAD-9934-4C08-B667-BFD7BF0CAD43}" destId="{3B6C11F6-1AC2-43A7-BC22-E6EE6172F38F}" srcOrd="0" destOrd="0" presId="urn:microsoft.com/office/officeart/2005/8/layout/vList5"/>
    <dgm:cxn modelId="{EE10E26E-121C-4E96-8782-8BE83E6931E7}" type="presOf" srcId="{5CA9D737-DFFE-46A2-85CE-9F82A7F51DA5}" destId="{44AB61B6-420E-4C23-A458-94C09FDA77F8}" srcOrd="0" destOrd="0" presId="urn:microsoft.com/office/officeart/2005/8/layout/vList5"/>
    <dgm:cxn modelId="{BD742170-6895-44BC-B1ED-C8DCD6E58532}" type="presOf" srcId="{97CB972D-C6DB-471E-8B71-D7F79CD7C1FB}" destId="{9E5AD98B-928E-4137-8736-F1EAC9183535}" srcOrd="0" destOrd="0" presId="urn:microsoft.com/office/officeart/2005/8/layout/vList5"/>
    <dgm:cxn modelId="{02C01254-967C-4C76-81D5-ECA03AB13AF9}" srcId="{CB21089F-A2DA-445E-BB4A-9A98E8A8BFC7}" destId="{CE89ABAD-9934-4C08-B667-BFD7BF0CAD43}" srcOrd="0" destOrd="0" parTransId="{E4B15477-A1B5-4ABC-9C1B-4FD363B985D3}" sibTransId="{3A3CB830-859E-4111-ACA4-B501DD8A191E}"/>
    <dgm:cxn modelId="{5273BD56-8AE5-4249-A09A-0613E0FC8E44}" type="presOf" srcId="{CB21089F-A2DA-445E-BB4A-9A98E8A8BFC7}" destId="{04D52558-42CF-41C1-BB26-981C1F131DFF}" srcOrd="0" destOrd="0" presId="urn:microsoft.com/office/officeart/2005/8/layout/vList5"/>
    <dgm:cxn modelId="{7F948677-689B-4493-9972-B4E387D38A4E}" srcId="{5CA9D737-DFFE-46A2-85CE-9F82A7F51DA5}" destId="{B4831A32-4740-42A2-A65D-B5825F7E7778}" srcOrd="0" destOrd="0" parTransId="{803673B7-42BA-4257-BD49-0BE333A03CEB}" sibTransId="{0B2B06A3-5BC7-460C-92EE-E2138367A8C7}"/>
    <dgm:cxn modelId="{C9980D87-ED03-4FDC-8011-2024AA234A97}" srcId="{EBBB213C-44D4-4CB1-BA23-82E6A20F8E7F}" destId="{CB21089F-A2DA-445E-BB4A-9A98E8A8BFC7}" srcOrd="1" destOrd="0" parTransId="{31969A88-7046-489E-853B-5AB82E5CB931}" sibTransId="{A750FFF8-E470-4F86-942E-B0372E06F8D4}"/>
    <dgm:cxn modelId="{4E3A5B9E-26BF-4D1F-9D23-D9A63D08B57F}" srcId="{EBBB213C-44D4-4CB1-BA23-82E6A20F8E7F}" destId="{5CA9D737-DFFE-46A2-85CE-9F82A7F51DA5}" srcOrd="3" destOrd="0" parTransId="{0F4C49AA-27B7-4E6F-B7A3-E5B567C1A34E}" sibTransId="{EE23EA21-05AE-4A29-9B7E-7F2A9D280648}"/>
    <dgm:cxn modelId="{6C0F96B0-42AC-48BC-9671-4BCE2612E61D}" type="presOf" srcId="{655BB432-FC65-4EBD-AEC1-FCF0A7881973}" destId="{0A819667-11FA-44BC-94B7-BA231B726205}" srcOrd="0" destOrd="0" presId="urn:microsoft.com/office/officeart/2005/8/layout/vList5"/>
    <dgm:cxn modelId="{076ACCB0-6198-4790-8340-04A49C11F926}" type="presOf" srcId="{B4831A32-4740-42A2-A65D-B5825F7E7778}" destId="{DF4304AF-D6B3-45F8-A5EC-6E9D55C6971F}" srcOrd="0" destOrd="0" presId="urn:microsoft.com/office/officeart/2005/8/layout/vList5"/>
    <dgm:cxn modelId="{E28F1EC5-1319-4A37-B7DF-178B745990A5}" srcId="{97CB972D-C6DB-471E-8B71-D7F79CD7C1FB}" destId="{655BB432-FC65-4EBD-AEC1-FCF0A7881973}" srcOrd="0" destOrd="0" parTransId="{88509D5C-B62C-4835-AC60-645C9D2CF96C}" sibTransId="{57972F2B-5BF4-4AA1-B16A-C9DC4FCF298D}"/>
    <dgm:cxn modelId="{6A546EEC-7035-4CCE-8680-E5ABCA45B7B9}" type="presOf" srcId="{3F39AACB-4B65-4E95-90D1-A5B07DFCAAE3}" destId="{DD11CE06-4BD0-42F4-8554-9B9100E656CB}" srcOrd="0" destOrd="0" presId="urn:microsoft.com/office/officeart/2005/8/layout/vList5"/>
    <dgm:cxn modelId="{C7211486-349D-412D-B9FE-C8DDF4DC469B}" type="presParOf" srcId="{8E2EEF23-4E2B-4EC8-A2EB-4932D244F393}" destId="{E94B3A9D-574B-40DC-BE48-4D13792553D1}" srcOrd="0" destOrd="0" presId="urn:microsoft.com/office/officeart/2005/8/layout/vList5"/>
    <dgm:cxn modelId="{269E5CAE-0CC2-4C6F-B653-7070C464CD35}" type="presParOf" srcId="{E94B3A9D-574B-40DC-BE48-4D13792553D1}" destId="{DD11CE06-4BD0-42F4-8554-9B9100E656CB}" srcOrd="0" destOrd="0" presId="urn:microsoft.com/office/officeart/2005/8/layout/vList5"/>
    <dgm:cxn modelId="{FD8317C9-BA90-4263-B904-94903C7928DC}" type="presParOf" srcId="{8E2EEF23-4E2B-4EC8-A2EB-4932D244F393}" destId="{795142D8-7347-45F4-A5D3-7CEE508D7ABF}" srcOrd="1" destOrd="0" presId="urn:microsoft.com/office/officeart/2005/8/layout/vList5"/>
    <dgm:cxn modelId="{ABC44E2C-EF73-4B85-BE97-9DD58B85A7AC}" type="presParOf" srcId="{8E2EEF23-4E2B-4EC8-A2EB-4932D244F393}" destId="{56D2E33B-948F-44F6-8ED4-DB18A9505679}" srcOrd="2" destOrd="0" presId="urn:microsoft.com/office/officeart/2005/8/layout/vList5"/>
    <dgm:cxn modelId="{E41B8EDC-C5D0-415E-BF9A-03FCD0A8FA7F}" type="presParOf" srcId="{56D2E33B-948F-44F6-8ED4-DB18A9505679}" destId="{04D52558-42CF-41C1-BB26-981C1F131DFF}" srcOrd="0" destOrd="0" presId="urn:microsoft.com/office/officeart/2005/8/layout/vList5"/>
    <dgm:cxn modelId="{122B5556-5953-48B0-B233-F1DDFBE01F0D}" type="presParOf" srcId="{56D2E33B-948F-44F6-8ED4-DB18A9505679}" destId="{3B6C11F6-1AC2-43A7-BC22-E6EE6172F38F}" srcOrd="1" destOrd="0" presId="urn:microsoft.com/office/officeart/2005/8/layout/vList5"/>
    <dgm:cxn modelId="{943D3782-1A80-4AF2-A744-9DFD0B5A2DF3}" type="presParOf" srcId="{8E2EEF23-4E2B-4EC8-A2EB-4932D244F393}" destId="{418D6AAF-6FF3-49D9-A42F-14AC25ACFEEC}" srcOrd="3" destOrd="0" presId="urn:microsoft.com/office/officeart/2005/8/layout/vList5"/>
    <dgm:cxn modelId="{FE32EA19-C3FD-4D7B-AA15-E92AA2FDAA0D}" type="presParOf" srcId="{8E2EEF23-4E2B-4EC8-A2EB-4932D244F393}" destId="{A079D41C-89DA-4E26-82F8-2E92CC1C73C8}" srcOrd="4" destOrd="0" presId="urn:microsoft.com/office/officeart/2005/8/layout/vList5"/>
    <dgm:cxn modelId="{2BFBF6C2-0F48-4C40-ADB7-5ED2F5753918}" type="presParOf" srcId="{A079D41C-89DA-4E26-82F8-2E92CC1C73C8}" destId="{9E5AD98B-928E-4137-8736-F1EAC9183535}" srcOrd="0" destOrd="0" presId="urn:microsoft.com/office/officeart/2005/8/layout/vList5"/>
    <dgm:cxn modelId="{0AC5679A-5A16-40EA-847E-02C4142029E0}" type="presParOf" srcId="{A079D41C-89DA-4E26-82F8-2E92CC1C73C8}" destId="{0A819667-11FA-44BC-94B7-BA231B726205}" srcOrd="1" destOrd="0" presId="urn:microsoft.com/office/officeart/2005/8/layout/vList5"/>
    <dgm:cxn modelId="{387FD295-4BFB-49EF-8382-72DB70FD1B38}" type="presParOf" srcId="{8E2EEF23-4E2B-4EC8-A2EB-4932D244F393}" destId="{5EDEE987-F2E4-487D-98AE-BAE891C3B279}" srcOrd="5" destOrd="0" presId="urn:microsoft.com/office/officeart/2005/8/layout/vList5"/>
    <dgm:cxn modelId="{157444C9-36EB-4EFB-BBF3-501759DE6230}" type="presParOf" srcId="{8E2EEF23-4E2B-4EC8-A2EB-4932D244F393}" destId="{7FF4B7CD-EDA1-49E3-8FB9-9A2F942E9AE9}" srcOrd="6" destOrd="0" presId="urn:microsoft.com/office/officeart/2005/8/layout/vList5"/>
    <dgm:cxn modelId="{5E158A6A-A4C4-4604-B6A1-83A454C01743}" type="presParOf" srcId="{7FF4B7CD-EDA1-49E3-8FB9-9A2F942E9AE9}" destId="{44AB61B6-420E-4C23-A458-94C09FDA77F8}" srcOrd="0" destOrd="0" presId="urn:microsoft.com/office/officeart/2005/8/layout/vList5"/>
    <dgm:cxn modelId="{9F894577-0CE7-4C30-AA21-4C24E09DA120}" type="presParOf" srcId="{7FF4B7CD-EDA1-49E3-8FB9-9A2F942E9AE9}" destId="{DF4304AF-D6B3-45F8-A5EC-6E9D55C6971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BB213C-44D4-4CB1-BA23-82E6A20F8E7F}" type="doc">
      <dgm:prSet loTypeId="urn:microsoft.com/office/officeart/2005/8/layout/vList5" loCatId="list" qsTypeId="urn:microsoft.com/office/officeart/2005/8/quickstyle/simple3" qsCatId="simple" csTypeId="urn:microsoft.com/office/officeart/2005/8/colors/colorful5" csCatId="colorful" phldr="1"/>
      <dgm:spPr/>
      <dgm:t>
        <a:bodyPr/>
        <a:lstStyle/>
        <a:p>
          <a:endParaRPr kumimoji="1" lang="ja-JP" altLang="en-US"/>
        </a:p>
      </dgm:t>
    </dgm:pt>
    <dgm:pt modelId="{3F39AACB-4B65-4E95-90D1-A5B07DFCAAE3}">
      <dgm:prSet phldrT="[テキスト]" custT="1"/>
      <dgm:spPr/>
      <dgm:t>
        <a:bodyPr/>
        <a:lstStyle/>
        <a:p>
          <a:r>
            <a:rPr kumimoji="1" lang="ja-JP" altLang="en-US" sz="4800" dirty="0">
              <a:latin typeface="ＭＳ Ｐゴシック" panose="020B0600070205080204" pitchFamily="50" charset="-128"/>
              <a:ea typeface="ＭＳ Ｐゴシック" panose="020B0600070205080204" pitchFamily="50" charset="-128"/>
            </a:rPr>
            <a:t>適格認定の４つの認定区分</a:t>
          </a:r>
        </a:p>
      </dgm:t>
    </dgm:pt>
    <dgm:pt modelId="{580AE4AC-C150-4411-829D-64A0AEFBEC95}" type="parTrans" cxnId="{3AFF800E-1E31-43D7-9941-0632F3130329}">
      <dgm:prSet/>
      <dgm:spPr/>
      <dgm:t>
        <a:bodyPr/>
        <a:lstStyle/>
        <a:p>
          <a:endParaRPr kumimoji="1" lang="ja-JP" altLang="en-US"/>
        </a:p>
      </dgm:t>
    </dgm:pt>
    <dgm:pt modelId="{A069C31D-CC27-4681-A70A-C72C11E573D3}" type="sibTrans" cxnId="{3AFF800E-1E31-43D7-9941-0632F3130329}">
      <dgm:prSet/>
      <dgm:spPr/>
      <dgm:t>
        <a:bodyPr/>
        <a:lstStyle/>
        <a:p>
          <a:endParaRPr kumimoji="1" lang="ja-JP" altLang="en-US"/>
        </a:p>
      </dgm:t>
    </dgm:pt>
    <dgm:pt modelId="{CB21089F-A2DA-445E-BB4A-9A98E8A8BFC7}">
      <dgm:prSet phldrT="[テキスト]" custT="1"/>
      <dgm:spPr/>
      <dgm:t>
        <a:bodyPr/>
        <a:lstStyle/>
        <a:p>
          <a:pPr algn="ctr"/>
          <a:r>
            <a:rPr kumimoji="1" lang="ja-JP" altLang="en-US" sz="4800" dirty="0">
              <a:latin typeface="ＭＳ Ｐゴシック" panose="020B0600070205080204" pitchFamily="50" charset="-128"/>
              <a:ea typeface="ＭＳ Ｐゴシック" panose="020B0600070205080204" pitchFamily="50" charset="-128"/>
            </a:rPr>
            <a:t>① </a:t>
          </a:r>
          <a:r>
            <a:rPr kumimoji="1" lang="ja-JP" altLang="en-US" sz="4800" dirty="0">
              <a:solidFill>
                <a:srgbClr val="FF0000"/>
              </a:solidFill>
              <a:latin typeface="ＭＳ Ｐゴシック" panose="020B0600070205080204" pitchFamily="50" charset="-128"/>
              <a:ea typeface="ＭＳ Ｐゴシック" panose="020B0600070205080204" pitchFamily="50" charset="-128"/>
            </a:rPr>
            <a:t>廃止</a:t>
          </a:r>
        </a:p>
      </dgm:t>
    </dgm:pt>
    <dgm:pt modelId="{31969A88-7046-489E-853B-5AB82E5CB931}" type="parTrans" cxnId="{C9980D87-ED03-4FDC-8011-2024AA234A97}">
      <dgm:prSet/>
      <dgm:spPr/>
      <dgm:t>
        <a:bodyPr/>
        <a:lstStyle/>
        <a:p>
          <a:endParaRPr kumimoji="1" lang="ja-JP" altLang="en-US"/>
        </a:p>
      </dgm:t>
    </dgm:pt>
    <dgm:pt modelId="{A750FFF8-E470-4F86-942E-B0372E06F8D4}" type="sibTrans" cxnId="{C9980D87-ED03-4FDC-8011-2024AA234A97}">
      <dgm:prSet/>
      <dgm:spPr/>
      <dgm:t>
        <a:bodyPr/>
        <a:lstStyle/>
        <a:p>
          <a:endParaRPr kumimoji="1" lang="ja-JP" altLang="en-US"/>
        </a:p>
      </dgm:t>
    </dgm:pt>
    <dgm:pt modelId="{CE89ABAD-9934-4C08-B667-BFD7BF0CAD43}">
      <dgm:prSet phldrT="[テキスト]" custT="1"/>
      <dgm:spPr/>
      <dgm:t>
        <a:bodyPr/>
        <a:lstStyle/>
        <a:p>
          <a:r>
            <a:rPr kumimoji="1" lang="ja-JP" altLang="en-US" sz="1800" dirty="0">
              <a:latin typeface="ＭＳ Ｐゴシック" panose="020B0600070205080204" pitchFamily="50" charset="-128"/>
              <a:ea typeface="ＭＳ Ｐゴシック" panose="020B0600070205080204" pitchFamily="50" charset="-128"/>
            </a:rPr>
            <a:t>貸与奨学生の資格を失わせる。</a:t>
          </a:r>
        </a:p>
      </dgm:t>
    </dgm:pt>
    <dgm:pt modelId="{E4B15477-A1B5-4ABC-9C1B-4FD363B985D3}" type="parTrans" cxnId="{02C01254-967C-4C76-81D5-ECA03AB13AF9}">
      <dgm:prSet/>
      <dgm:spPr/>
      <dgm:t>
        <a:bodyPr/>
        <a:lstStyle/>
        <a:p>
          <a:endParaRPr kumimoji="1" lang="ja-JP" altLang="en-US"/>
        </a:p>
      </dgm:t>
    </dgm:pt>
    <dgm:pt modelId="{3A3CB830-859E-4111-ACA4-B501DD8A191E}" type="sibTrans" cxnId="{02C01254-967C-4C76-81D5-ECA03AB13AF9}">
      <dgm:prSet/>
      <dgm:spPr/>
      <dgm:t>
        <a:bodyPr/>
        <a:lstStyle/>
        <a:p>
          <a:endParaRPr kumimoji="1" lang="ja-JP" altLang="en-US"/>
        </a:p>
      </dgm:t>
    </dgm:pt>
    <dgm:pt modelId="{A51B7B19-A449-4FB5-B837-FEB41773FF5B}">
      <dgm:prSet phldrT="[テキスト]" custT="1"/>
      <dgm:spPr/>
      <dgm:t>
        <a:bodyPr/>
        <a:lstStyle/>
        <a:p>
          <a:r>
            <a:rPr kumimoji="1" lang="ja-JP" altLang="en-US" sz="1800" dirty="0">
              <a:latin typeface="ＭＳ Ｐゴシック" panose="020B0600070205080204" pitchFamily="50" charset="-128"/>
              <a:ea typeface="ＭＳ Ｐゴシック" panose="020B0600070205080204" pitchFamily="50" charset="-128"/>
            </a:rPr>
            <a:t>１年以内で在学学校長が定める期間、貸与奨学金の交付を停止する。</a:t>
          </a:r>
        </a:p>
      </dgm:t>
    </dgm:pt>
    <dgm:pt modelId="{9FBB69EC-F822-452C-8E61-705C6A2A66FE}" type="parTrans" cxnId="{EDC53C3C-778B-4C54-AF7C-FD0A7EA08A2D}">
      <dgm:prSet/>
      <dgm:spPr/>
      <dgm:t>
        <a:bodyPr/>
        <a:lstStyle/>
        <a:p>
          <a:endParaRPr kumimoji="1" lang="ja-JP" altLang="en-US"/>
        </a:p>
      </dgm:t>
    </dgm:pt>
    <dgm:pt modelId="{C8899F02-10F5-4440-836F-4DE2C5B4C12D}" type="sibTrans" cxnId="{EDC53C3C-778B-4C54-AF7C-FD0A7EA08A2D}">
      <dgm:prSet/>
      <dgm:spPr/>
      <dgm:t>
        <a:bodyPr/>
        <a:lstStyle/>
        <a:p>
          <a:endParaRPr kumimoji="1" lang="ja-JP" altLang="en-US"/>
        </a:p>
      </dgm:t>
    </dgm:pt>
    <dgm:pt modelId="{5CA9D737-DFFE-46A2-85CE-9F82A7F51DA5}">
      <dgm:prSet phldrT="[テキスト]" custT="1"/>
      <dgm:spPr/>
      <dgm:t>
        <a:bodyPr/>
        <a:lstStyle/>
        <a:p>
          <a:pPr algn="ctr"/>
          <a:r>
            <a:rPr kumimoji="1" lang="ja-JP" altLang="en-US" sz="4800" dirty="0">
              <a:latin typeface="ＭＳ Ｐゴシック" panose="020B0600070205080204" pitchFamily="50" charset="-128"/>
              <a:ea typeface="ＭＳ Ｐゴシック" panose="020B0600070205080204" pitchFamily="50" charset="-128"/>
            </a:rPr>
            <a:t>④ 継続</a:t>
          </a:r>
        </a:p>
      </dgm:t>
    </dgm:pt>
    <dgm:pt modelId="{0F4C49AA-27B7-4E6F-B7A3-E5B567C1A34E}" type="parTrans" cxnId="{4E3A5B9E-26BF-4D1F-9D23-D9A63D08B57F}">
      <dgm:prSet/>
      <dgm:spPr/>
      <dgm:t>
        <a:bodyPr/>
        <a:lstStyle/>
        <a:p>
          <a:endParaRPr kumimoji="1" lang="ja-JP" altLang="en-US"/>
        </a:p>
      </dgm:t>
    </dgm:pt>
    <dgm:pt modelId="{EE23EA21-05AE-4A29-9B7E-7F2A9D280648}" type="sibTrans" cxnId="{4E3A5B9E-26BF-4D1F-9D23-D9A63D08B57F}">
      <dgm:prSet/>
      <dgm:spPr/>
      <dgm:t>
        <a:bodyPr/>
        <a:lstStyle/>
        <a:p>
          <a:endParaRPr kumimoji="1" lang="ja-JP" altLang="en-US"/>
        </a:p>
      </dgm:t>
    </dgm:pt>
    <dgm:pt modelId="{97CB972D-C6DB-471E-8B71-D7F79CD7C1FB}">
      <dgm:prSet phldrT="[テキスト]" custT="1"/>
      <dgm:spPr/>
      <dgm:t>
        <a:bodyPr/>
        <a:lstStyle/>
        <a:p>
          <a:pPr algn="ctr"/>
          <a:r>
            <a:rPr kumimoji="1" lang="ja-JP" altLang="en-US" sz="4800" dirty="0">
              <a:latin typeface="ＭＳ Ｐゴシック" panose="020B0600070205080204" pitchFamily="50" charset="-128"/>
              <a:ea typeface="ＭＳ Ｐゴシック" panose="020B0600070205080204" pitchFamily="50" charset="-128"/>
            </a:rPr>
            <a:t>③ 警告</a:t>
          </a:r>
        </a:p>
      </dgm:t>
    </dgm:pt>
    <dgm:pt modelId="{B2F8DE59-C8D3-4AC2-87D6-6E53AD6B7BE2}" type="parTrans" cxnId="{19E47C12-55AA-4CE0-BEA1-8AA215858310}">
      <dgm:prSet/>
      <dgm:spPr/>
      <dgm:t>
        <a:bodyPr/>
        <a:lstStyle/>
        <a:p>
          <a:endParaRPr kumimoji="1" lang="ja-JP" altLang="en-US"/>
        </a:p>
      </dgm:t>
    </dgm:pt>
    <dgm:pt modelId="{E9CCA89E-3F41-42C2-BC21-51A774B22A00}" type="sibTrans" cxnId="{19E47C12-55AA-4CE0-BEA1-8AA215858310}">
      <dgm:prSet/>
      <dgm:spPr/>
      <dgm:t>
        <a:bodyPr/>
        <a:lstStyle/>
        <a:p>
          <a:endParaRPr kumimoji="1" lang="ja-JP" altLang="en-US"/>
        </a:p>
      </dgm:t>
    </dgm:pt>
    <dgm:pt modelId="{655BB432-FC65-4EBD-AEC1-FCF0A7881973}">
      <dgm:prSet phldrT="[テキスト]" custT="1"/>
      <dgm:spPr/>
      <dgm:t>
        <a:bodyPr/>
        <a:lstStyle/>
        <a:p>
          <a:pPr algn="l"/>
          <a:r>
            <a:rPr kumimoji="1" lang="ja-JP" altLang="en-US" sz="1600" dirty="0">
              <a:latin typeface="ＭＳ Ｐゴシック" panose="020B0600070205080204" pitchFamily="50" charset="-128"/>
              <a:ea typeface="ＭＳ Ｐゴシック" panose="020B0600070205080204" pitchFamily="50" charset="-128"/>
            </a:rPr>
            <a:t>貸与奨学金の交付を継続するが、学業成績が回復しない場合は、次回の適格認定時以降に貸与奨学金の交付を停止し又は貸与奨学生の資格を失わせることがあることを警告し指導する。</a:t>
          </a:r>
        </a:p>
      </dgm:t>
    </dgm:pt>
    <dgm:pt modelId="{88509D5C-B62C-4835-AC60-645C9D2CF96C}" type="parTrans" cxnId="{E28F1EC5-1319-4A37-B7DF-178B745990A5}">
      <dgm:prSet/>
      <dgm:spPr/>
      <dgm:t>
        <a:bodyPr/>
        <a:lstStyle/>
        <a:p>
          <a:endParaRPr kumimoji="1" lang="ja-JP" altLang="en-US"/>
        </a:p>
      </dgm:t>
    </dgm:pt>
    <dgm:pt modelId="{57972F2B-5BF4-4AA1-B16A-C9DC4FCF298D}" type="sibTrans" cxnId="{E28F1EC5-1319-4A37-B7DF-178B745990A5}">
      <dgm:prSet/>
      <dgm:spPr/>
      <dgm:t>
        <a:bodyPr/>
        <a:lstStyle/>
        <a:p>
          <a:endParaRPr kumimoji="1" lang="ja-JP" altLang="en-US"/>
        </a:p>
      </dgm:t>
    </dgm:pt>
    <dgm:pt modelId="{B4831A32-4740-42A2-A65D-B5825F7E7778}">
      <dgm:prSet phldrT="[テキスト]" custT="1"/>
      <dgm:spPr/>
      <dgm:t>
        <a:bodyPr/>
        <a:lstStyle/>
        <a:p>
          <a:pPr algn="l"/>
          <a:r>
            <a:rPr kumimoji="1" lang="ja-JP" altLang="en-US" sz="1800">
              <a:latin typeface="ＭＳ Ｐゴシック" panose="020B0600070205080204" pitchFamily="50" charset="-128"/>
              <a:ea typeface="ＭＳ Ｐゴシック" panose="020B0600070205080204" pitchFamily="50" charset="-128"/>
            </a:rPr>
            <a:t>貸与奨学</a:t>
          </a:r>
          <a:r>
            <a:rPr kumimoji="1" lang="ja-JP" altLang="en-US" sz="1800" dirty="0">
              <a:latin typeface="ＭＳ Ｐゴシック" panose="020B0600070205080204" pitchFamily="50" charset="-128"/>
              <a:ea typeface="ＭＳ Ｐゴシック" panose="020B0600070205080204" pitchFamily="50" charset="-128"/>
            </a:rPr>
            <a:t>金の交付を継続する。</a:t>
          </a:r>
        </a:p>
      </dgm:t>
    </dgm:pt>
    <dgm:pt modelId="{803673B7-42BA-4257-BD49-0BE333A03CEB}" type="parTrans" cxnId="{7F948677-689B-4493-9972-B4E387D38A4E}">
      <dgm:prSet/>
      <dgm:spPr/>
      <dgm:t>
        <a:bodyPr/>
        <a:lstStyle/>
        <a:p>
          <a:endParaRPr kumimoji="1" lang="ja-JP" altLang="en-US"/>
        </a:p>
      </dgm:t>
    </dgm:pt>
    <dgm:pt modelId="{0B2B06A3-5BC7-460C-92EE-E2138367A8C7}" type="sibTrans" cxnId="{7F948677-689B-4493-9972-B4E387D38A4E}">
      <dgm:prSet/>
      <dgm:spPr/>
      <dgm:t>
        <a:bodyPr/>
        <a:lstStyle/>
        <a:p>
          <a:endParaRPr kumimoji="1" lang="ja-JP" altLang="en-US"/>
        </a:p>
      </dgm:t>
    </dgm:pt>
    <dgm:pt modelId="{C2EE1054-AB3D-4023-B354-674D2022AD5C}">
      <dgm:prSet phldrT="[テキスト]" custT="1"/>
      <dgm:spPr/>
      <dgm:t>
        <a:bodyPr/>
        <a:lstStyle/>
        <a:p>
          <a:pPr algn="ctr"/>
          <a:r>
            <a:rPr kumimoji="1" lang="ja-JP" altLang="en-US" sz="4800" dirty="0">
              <a:latin typeface="ＭＳ Ｐゴシック" panose="020B0600070205080204" pitchFamily="50" charset="-128"/>
              <a:ea typeface="ＭＳ Ｐゴシック" panose="020B0600070205080204" pitchFamily="50" charset="-128"/>
            </a:rPr>
            <a:t>② </a:t>
          </a:r>
          <a:r>
            <a:rPr kumimoji="1" lang="ja-JP" altLang="en-US" sz="4800" dirty="0">
              <a:solidFill>
                <a:srgbClr val="FF0000"/>
              </a:solidFill>
              <a:latin typeface="ＭＳ Ｐゴシック" panose="020B0600070205080204" pitchFamily="50" charset="-128"/>
              <a:ea typeface="ＭＳ Ｐゴシック" panose="020B0600070205080204" pitchFamily="50" charset="-128"/>
            </a:rPr>
            <a:t>停止</a:t>
          </a:r>
        </a:p>
      </dgm:t>
    </dgm:pt>
    <dgm:pt modelId="{FB32BFF0-24D1-498C-887D-48B3F51F7484}" type="sibTrans" cxnId="{02510EBE-B178-49E8-82E8-09DE46E3D544}">
      <dgm:prSet/>
      <dgm:spPr/>
      <dgm:t>
        <a:bodyPr/>
        <a:lstStyle/>
        <a:p>
          <a:endParaRPr kumimoji="1" lang="ja-JP" altLang="en-US"/>
        </a:p>
      </dgm:t>
    </dgm:pt>
    <dgm:pt modelId="{879569B1-487C-455F-BAF8-04B6521EFE9B}" type="parTrans" cxnId="{02510EBE-B178-49E8-82E8-09DE46E3D544}">
      <dgm:prSet/>
      <dgm:spPr/>
      <dgm:t>
        <a:bodyPr/>
        <a:lstStyle/>
        <a:p>
          <a:endParaRPr kumimoji="1" lang="ja-JP" altLang="en-US"/>
        </a:p>
      </dgm:t>
    </dgm:pt>
    <dgm:pt modelId="{8E2EEF23-4E2B-4EC8-A2EB-4932D244F393}" type="pres">
      <dgm:prSet presAssocID="{EBBB213C-44D4-4CB1-BA23-82E6A20F8E7F}" presName="Name0" presStyleCnt="0">
        <dgm:presLayoutVars>
          <dgm:dir/>
          <dgm:animLvl val="lvl"/>
          <dgm:resizeHandles val="exact"/>
        </dgm:presLayoutVars>
      </dgm:prSet>
      <dgm:spPr/>
    </dgm:pt>
    <dgm:pt modelId="{E94B3A9D-574B-40DC-BE48-4D13792553D1}" type="pres">
      <dgm:prSet presAssocID="{3F39AACB-4B65-4E95-90D1-A5B07DFCAAE3}" presName="linNode" presStyleCnt="0"/>
      <dgm:spPr/>
    </dgm:pt>
    <dgm:pt modelId="{DD11CE06-4BD0-42F4-8554-9B9100E656CB}" type="pres">
      <dgm:prSet presAssocID="{3F39AACB-4B65-4E95-90D1-A5B07DFCAAE3}" presName="parentText" presStyleLbl="node1" presStyleIdx="0" presStyleCnt="5" custScaleX="277778">
        <dgm:presLayoutVars>
          <dgm:chMax val="1"/>
          <dgm:bulletEnabled val="1"/>
        </dgm:presLayoutVars>
      </dgm:prSet>
      <dgm:spPr/>
    </dgm:pt>
    <dgm:pt modelId="{795142D8-7347-45F4-A5D3-7CEE508D7ABF}" type="pres">
      <dgm:prSet presAssocID="{A069C31D-CC27-4681-A70A-C72C11E573D3}" presName="sp" presStyleCnt="0"/>
      <dgm:spPr/>
    </dgm:pt>
    <dgm:pt modelId="{56D2E33B-948F-44F6-8ED4-DB18A9505679}" type="pres">
      <dgm:prSet presAssocID="{CB21089F-A2DA-445E-BB4A-9A98E8A8BFC7}" presName="linNode" presStyleCnt="0"/>
      <dgm:spPr/>
    </dgm:pt>
    <dgm:pt modelId="{04D52558-42CF-41C1-BB26-981C1F131DFF}" type="pres">
      <dgm:prSet presAssocID="{CB21089F-A2DA-445E-BB4A-9A98E8A8BFC7}" presName="parentText" presStyleLbl="node1" presStyleIdx="1" presStyleCnt="5" custScaleX="83824">
        <dgm:presLayoutVars>
          <dgm:chMax val="1"/>
          <dgm:bulletEnabled val="1"/>
        </dgm:presLayoutVars>
      </dgm:prSet>
      <dgm:spPr/>
    </dgm:pt>
    <dgm:pt modelId="{3B6C11F6-1AC2-43A7-BC22-E6EE6172F38F}" type="pres">
      <dgm:prSet presAssocID="{CB21089F-A2DA-445E-BB4A-9A98E8A8BFC7}" presName="descendantText" presStyleLbl="alignAccFollowNode1" presStyleIdx="0" presStyleCnt="4" custScaleX="107287">
        <dgm:presLayoutVars>
          <dgm:bulletEnabled val="1"/>
        </dgm:presLayoutVars>
      </dgm:prSet>
      <dgm:spPr/>
    </dgm:pt>
    <dgm:pt modelId="{418D6AAF-6FF3-49D9-A42F-14AC25ACFEEC}" type="pres">
      <dgm:prSet presAssocID="{A750FFF8-E470-4F86-942E-B0372E06F8D4}" presName="sp" presStyleCnt="0"/>
      <dgm:spPr/>
    </dgm:pt>
    <dgm:pt modelId="{9A032A64-BC61-4EFE-9DCF-70D3C6B20FA3}" type="pres">
      <dgm:prSet presAssocID="{C2EE1054-AB3D-4023-B354-674D2022AD5C}" presName="linNode" presStyleCnt="0"/>
      <dgm:spPr/>
    </dgm:pt>
    <dgm:pt modelId="{F10A57C2-9FF2-4161-9FD9-B99F96603B9B}" type="pres">
      <dgm:prSet presAssocID="{C2EE1054-AB3D-4023-B354-674D2022AD5C}" presName="parentText" presStyleLbl="node1" presStyleIdx="2" presStyleCnt="5" custScaleX="83824">
        <dgm:presLayoutVars>
          <dgm:chMax val="1"/>
          <dgm:bulletEnabled val="1"/>
        </dgm:presLayoutVars>
      </dgm:prSet>
      <dgm:spPr/>
    </dgm:pt>
    <dgm:pt modelId="{71897BF7-2A7C-454B-BAB6-CAB57531AC18}" type="pres">
      <dgm:prSet presAssocID="{C2EE1054-AB3D-4023-B354-674D2022AD5C}" presName="descendantText" presStyleLbl="alignAccFollowNode1" presStyleIdx="1" presStyleCnt="4" custScaleX="107287">
        <dgm:presLayoutVars>
          <dgm:bulletEnabled val="1"/>
        </dgm:presLayoutVars>
      </dgm:prSet>
      <dgm:spPr/>
    </dgm:pt>
    <dgm:pt modelId="{3D7EF9AA-4702-4443-A2D8-067045191EBB}" type="pres">
      <dgm:prSet presAssocID="{FB32BFF0-24D1-498C-887D-48B3F51F7484}" presName="sp" presStyleCnt="0"/>
      <dgm:spPr/>
    </dgm:pt>
    <dgm:pt modelId="{A079D41C-89DA-4E26-82F8-2E92CC1C73C8}" type="pres">
      <dgm:prSet presAssocID="{97CB972D-C6DB-471E-8B71-D7F79CD7C1FB}" presName="linNode" presStyleCnt="0"/>
      <dgm:spPr/>
    </dgm:pt>
    <dgm:pt modelId="{9E5AD98B-928E-4137-8736-F1EAC9183535}" type="pres">
      <dgm:prSet presAssocID="{97CB972D-C6DB-471E-8B71-D7F79CD7C1FB}" presName="parentText" presStyleLbl="node1" presStyleIdx="3" presStyleCnt="5" custScaleX="83824">
        <dgm:presLayoutVars>
          <dgm:chMax val="1"/>
          <dgm:bulletEnabled val="1"/>
        </dgm:presLayoutVars>
      </dgm:prSet>
      <dgm:spPr/>
    </dgm:pt>
    <dgm:pt modelId="{0A819667-11FA-44BC-94B7-BA231B726205}" type="pres">
      <dgm:prSet presAssocID="{97CB972D-C6DB-471E-8B71-D7F79CD7C1FB}" presName="descendantText" presStyleLbl="alignAccFollowNode1" presStyleIdx="2" presStyleCnt="4" custScaleX="107287">
        <dgm:presLayoutVars>
          <dgm:bulletEnabled val="1"/>
        </dgm:presLayoutVars>
      </dgm:prSet>
      <dgm:spPr/>
    </dgm:pt>
    <dgm:pt modelId="{5EDEE987-F2E4-487D-98AE-BAE891C3B279}" type="pres">
      <dgm:prSet presAssocID="{E9CCA89E-3F41-42C2-BC21-51A774B22A00}" presName="sp" presStyleCnt="0"/>
      <dgm:spPr/>
    </dgm:pt>
    <dgm:pt modelId="{7FF4B7CD-EDA1-49E3-8FB9-9A2F942E9AE9}" type="pres">
      <dgm:prSet presAssocID="{5CA9D737-DFFE-46A2-85CE-9F82A7F51DA5}" presName="linNode" presStyleCnt="0"/>
      <dgm:spPr/>
    </dgm:pt>
    <dgm:pt modelId="{44AB61B6-420E-4C23-A458-94C09FDA77F8}" type="pres">
      <dgm:prSet presAssocID="{5CA9D737-DFFE-46A2-85CE-9F82A7F51DA5}" presName="parentText" presStyleLbl="node1" presStyleIdx="4" presStyleCnt="5" custScaleX="83824">
        <dgm:presLayoutVars>
          <dgm:chMax val="1"/>
          <dgm:bulletEnabled val="1"/>
        </dgm:presLayoutVars>
      </dgm:prSet>
      <dgm:spPr/>
    </dgm:pt>
    <dgm:pt modelId="{DF4304AF-D6B3-45F8-A5EC-6E9D55C6971F}" type="pres">
      <dgm:prSet presAssocID="{5CA9D737-DFFE-46A2-85CE-9F82A7F51DA5}" presName="descendantText" presStyleLbl="alignAccFollowNode1" presStyleIdx="3" presStyleCnt="4" custScaleX="107287">
        <dgm:presLayoutVars>
          <dgm:bulletEnabled val="1"/>
        </dgm:presLayoutVars>
      </dgm:prSet>
      <dgm:spPr/>
    </dgm:pt>
  </dgm:ptLst>
  <dgm:cxnLst>
    <dgm:cxn modelId="{3AFF800E-1E31-43D7-9941-0632F3130329}" srcId="{EBBB213C-44D4-4CB1-BA23-82E6A20F8E7F}" destId="{3F39AACB-4B65-4E95-90D1-A5B07DFCAAE3}" srcOrd="0" destOrd="0" parTransId="{580AE4AC-C150-4411-829D-64A0AEFBEC95}" sibTransId="{A069C31D-CC27-4681-A70A-C72C11E573D3}"/>
    <dgm:cxn modelId="{19E47C12-55AA-4CE0-BEA1-8AA215858310}" srcId="{EBBB213C-44D4-4CB1-BA23-82E6A20F8E7F}" destId="{97CB972D-C6DB-471E-8B71-D7F79CD7C1FB}" srcOrd="3" destOrd="0" parTransId="{B2F8DE59-C8D3-4AC2-87D6-6E53AD6B7BE2}" sibTransId="{E9CCA89E-3F41-42C2-BC21-51A774B22A00}"/>
    <dgm:cxn modelId="{419B3F25-ED01-47B3-97B4-335D6CB113B3}" type="presOf" srcId="{C2EE1054-AB3D-4023-B354-674D2022AD5C}" destId="{F10A57C2-9FF2-4161-9FD9-B99F96603B9B}" srcOrd="0" destOrd="0" presId="urn:microsoft.com/office/officeart/2005/8/layout/vList5"/>
    <dgm:cxn modelId="{C67F7A26-0F47-4785-B29E-F15ED0982773}" type="presOf" srcId="{B4831A32-4740-42A2-A65D-B5825F7E7778}" destId="{DF4304AF-D6B3-45F8-A5EC-6E9D55C6971F}" srcOrd="0" destOrd="0" presId="urn:microsoft.com/office/officeart/2005/8/layout/vList5"/>
    <dgm:cxn modelId="{0CF57628-980D-4AB3-9C0B-3A117BFA3F95}" type="presOf" srcId="{655BB432-FC65-4EBD-AEC1-FCF0A7881973}" destId="{0A819667-11FA-44BC-94B7-BA231B726205}" srcOrd="0" destOrd="0" presId="urn:microsoft.com/office/officeart/2005/8/layout/vList5"/>
    <dgm:cxn modelId="{EDC53C3C-778B-4C54-AF7C-FD0A7EA08A2D}" srcId="{C2EE1054-AB3D-4023-B354-674D2022AD5C}" destId="{A51B7B19-A449-4FB5-B837-FEB41773FF5B}" srcOrd="0" destOrd="0" parTransId="{9FBB69EC-F822-452C-8E61-705C6A2A66FE}" sibTransId="{C8899F02-10F5-4440-836F-4DE2C5B4C12D}"/>
    <dgm:cxn modelId="{02C01254-967C-4C76-81D5-ECA03AB13AF9}" srcId="{CB21089F-A2DA-445E-BB4A-9A98E8A8BFC7}" destId="{CE89ABAD-9934-4C08-B667-BFD7BF0CAD43}" srcOrd="0" destOrd="0" parTransId="{E4B15477-A1B5-4ABC-9C1B-4FD363B985D3}" sibTransId="{3A3CB830-859E-4111-ACA4-B501DD8A191E}"/>
    <dgm:cxn modelId="{7F948677-689B-4493-9972-B4E387D38A4E}" srcId="{5CA9D737-DFFE-46A2-85CE-9F82A7F51DA5}" destId="{B4831A32-4740-42A2-A65D-B5825F7E7778}" srcOrd="0" destOrd="0" parTransId="{803673B7-42BA-4257-BD49-0BE333A03CEB}" sibTransId="{0B2B06A3-5BC7-460C-92EE-E2138367A8C7}"/>
    <dgm:cxn modelId="{CCF6CE57-7CBA-4706-AF2A-0C16BA29BF8D}" type="presOf" srcId="{A51B7B19-A449-4FB5-B837-FEB41773FF5B}" destId="{71897BF7-2A7C-454B-BAB6-CAB57531AC18}" srcOrd="0" destOrd="0" presId="urn:microsoft.com/office/officeart/2005/8/layout/vList5"/>
    <dgm:cxn modelId="{A349327C-DDCF-4A52-AD76-243808D37670}" type="presOf" srcId="{5CA9D737-DFFE-46A2-85CE-9F82A7F51DA5}" destId="{44AB61B6-420E-4C23-A458-94C09FDA77F8}" srcOrd="0" destOrd="0" presId="urn:microsoft.com/office/officeart/2005/8/layout/vList5"/>
    <dgm:cxn modelId="{C9980D87-ED03-4FDC-8011-2024AA234A97}" srcId="{EBBB213C-44D4-4CB1-BA23-82E6A20F8E7F}" destId="{CB21089F-A2DA-445E-BB4A-9A98E8A8BFC7}" srcOrd="1" destOrd="0" parTransId="{31969A88-7046-489E-853B-5AB82E5CB931}" sibTransId="{A750FFF8-E470-4F86-942E-B0372E06F8D4}"/>
    <dgm:cxn modelId="{4E3A5B9E-26BF-4D1F-9D23-D9A63D08B57F}" srcId="{EBBB213C-44D4-4CB1-BA23-82E6A20F8E7F}" destId="{5CA9D737-DFFE-46A2-85CE-9F82A7F51DA5}" srcOrd="4" destOrd="0" parTransId="{0F4C49AA-27B7-4E6F-B7A3-E5B567C1A34E}" sibTransId="{EE23EA21-05AE-4A29-9B7E-7F2A9D280648}"/>
    <dgm:cxn modelId="{8A5EACB1-0420-4C5E-B2AA-A92CA8E2505A}" type="presOf" srcId="{EBBB213C-44D4-4CB1-BA23-82E6A20F8E7F}" destId="{8E2EEF23-4E2B-4EC8-A2EB-4932D244F393}" srcOrd="0" destOrd="0" presId="urn:microsoft.com/office/officeart/2005/8/layout/vList5"/>
    <dgm:cxn modelId="{02510EBE-B178-49E8-82E8-09DE46E3D544}" srcId="{EBBB213C-44D4-4CB1-BA23-82E6A20F8E7F}" destId="{C2EE1054-AB3D-4023-B354-674D2022AD5C}" srcOrd="2" destOrd="0" parTransId="{879569B1-487C-455F-BAF8-04B6521EFE9B}" sibTransId="{FB32BFF0-24D1-498C-887D-48B3F51F7484}"/>
    <dgm:cxn modelId="{82BBE5BF-FCBE-471E-A373-4253346705C7}" type="presOf" srcId="{3F39AACB-4B65-4E95-90D1-A5B07DFCAAE3}" destId="{DD11CE06-4BD0-42F4-8554-9B9100E656CB}" srcOrd="0" destOrd="0" presId="urn:microsoft.com/office/officeart/2005/8/layout/vList5"/>
    <dgm:cxn modelId="{E28F1EC5-1319-4A37-B7DF-178B745990A5}" srcId="{97CB972D-C6DB-471E-8B71-D7F79CD7C1FB}" destId="{655BB432-FC65-4EBD-AEC1-FCF0A7881973}" srcOrd="0" destOrd="0" parTransId="{88509D5C-B62C-4835-AC60-645C9D2CF96C}" sibTransId="{57972F2B-5BF4-4AA1-B16A-C9DC4FCF298D}"/>
    <dgm:cxn modelId="{D55104DB-C42E-4278-9AEE-88BEF229A80E}" type="presOf" srcId="{97CB972D-C6DB-471E-8B71-D7F79CD7C1FB}" destId="{9E5AD98B-928E-4137-8736-F1EAC9183535}" srcOrd="0" destOrd="0" presId="urn:microsoft.com/office/officeart/2005/8/layout/vList5"/>
    <dgm:cxn modelId="{9B6573DF-285A-42F5-A66E-DE52D4BBBB77}" type="presOf" srcId="{CE89ABAD-9934-4C08-B667-BFD7BF0CAD43}" destId="{3B6C11F6-1AC2-43A7-BC22-E6EE6172F38F}" srcOrd="0" destOrd="0" presId="urn:microsoft.com/office/officeart/2005/8/layout/vList5"/>
    <dgm:cxn modelId="{D0FB67EB-FBA3-4F3F-997D-26A2E274DDDD}" type="presOf" srcId="{CB21089F-A2DA-445E-BB4A-9A98E8A8BFC7}" destId="{04D52558-42CF-41C1-BB26-981C1F131DFF}" srcOrd="0" destOrd="0" presId="urn:microsoft.com/office/officeart/2005/8/layout/vList5"/>
    <dgm:cxn modelId="{AFC4475C-E07B-4794-96AE-BF913CA9DF83}" type="presParOf" srcId="{8E2EEF23-4E2B-4EC8-A2EB-4932D244F393}" destId="{E94B3A9D-574B-40DC-BE48-4D13792553D1}" srcOrd="0" destOrd="0" presId="urn:microsoft.com/office/officeart/2005/8/layout/vList5"/>
    <dgm:cxn modelId="{0147ADCB-7E31-4CBB-97F7-6BC492FD9E2A}" type="presParOf" srcId="{E94B3A9D-574B-40DC-BE48-4D13792553D1}" destId="{DD11CE06-4BD0-42F4-8554-9B9100E656CB}" srcOrd="0" destOrd="0" presId="urn:microsoft.com/office/officeart/2005/8/layout/vList5"/>
    <dgm:cxn modelId="{6E401C4D-699E-46E6-97F2-42368D3DAA96}" type="presParOf" srcId="{8E2EEF23-4E2B-4EC8-A2EB-4932D244F393}" destId="{795142D8-7347-45F4-A5D3-7CEE508D7ABF}" srcOrd="1" destOrd="0" presId="urn:microsoft.com/office/officeart/2005/8/layout/vList5"/>
    <dgm:cxn modelId="{C5BC87C7-C1F8-45A5-BAAF-0B4F8C6ABBE5}" type="presParOf" srcId="{8E2EEF23-4E2B-4EC8-A2EB-4932D244F393}" destId="{56D2E33B-948F-44F6-8ED4-DB18A9505679}" srcOrd="2" destOrd="0" presId="urn:microsoft.com/office/officeart/2005/8/layout/vList5"/>
    <dgm:cxn modelId="{5F17A985-DD7C-4FD6-A8F7-9927B5513E58}" type="presParOf" srcId="{56D2E33B-948F-44F6-8ED4-DB18A9505679}" destId="{04D52558-42CF-41C1-BB26-981C1F131DFF}" srcOrd="0" destOrd="0" presId="urn:microsoft.com/office/officeart/2005/8/layout/vList5"/>
    <dgm:cxn modelId="{0B298465-6B14-4804-9152-9AFB625490AF}" type="presParOf" srcId="{56D2E33B-948F-44F6-8ED4-DB18A9505679}" destId="{3B6C11F6-1AC2-43A7-BC22-E6EE6172F38F}" srcOrd="1" destOrd="0" presId="urn:microsoft.com/office/officeart/2005/8/layout/vList5"/>
    <dgm:cxn modelId="{B2CB71E3-FE3C-41A0-832B-7C7DE740DD18}" type="presParOf" srcId="{8E2EEF23-4E2B-4EC8-A2EB-4932D244F393}" destId="{418D6AAF-6FF3-49D9-A42F-14AC25ACFEEC}" srcOrd="3" destOrd="0" presId="urn:microsoft.com/office/officeart/2005/8/layout/vList5"/>
    <dgm:cxn modelId="{B0745121-2602-4545-A206-2BBDFAA8EA18}" type="presParOf" srcId="{8E2EEF23-4E2B-4EC8-A2EB-4932D244F393}" destId="{9A032A64-BC61-4EFE-9DCF-70D3C6B20FA3}" srcOrd="4" destOrd="0" presId="urn:microsoft.com/office/officeart/2005/8/layout/vList5"/>
    <dgm:cxn modelId="{0E1DDFFD-8584-4597-8A24-AEE86ED944DE}" type="presParOf" srcId="{9A032A64-BC61-4EFE-9DCF-70D3C6B20FA3}" destId="{F10A57C2-9FF2-4161-9FD9-B99F96603B9B}" srcOrd="0" destOrd="0" presId="urn:microsoft.com/office/officeart/2005/8/layout/vList5"/>
    <dgm:cxn modelId="{3D36B4C0-BE88-4A0C-8566-025453A51C48}" type="presParOf" srcId="{9A032A64-BC61-4EFE-9DCF-70D3C6B20FA3}" destId="{71897BF7-2A7C-454B-BAB6-CAB57531AC18}" srcOrd="1" destOrd="0" presId="urn:microsoft.com/office/officeart/2005/8/layout/vList5"/>
    <dgm:cxn modelId="{CC90BE4F-A4AB-4163-B0B2-66F4D1DFBA2E}" type="presParOf" srcId="{8E2EEF23-4E2B-4EC8-A2EB-4932D244F393}" destId="{3D7EF9AA-4702-4443-A2D8-067045191EBB}" srcOrd="5" destOrd="0" presId="urn:microsoft.com/office/officeart/2005/8/layout/vList5"/>
    <dgm:cxn modelId="{8612B0CF-F98C-4F89-AFA8-BFE501475BBF}" type="presParOf" srcId="{8E2EEF23-4E2B-4EC8-A2EB-4932D244F393}" destId="{A079D41C-89DA-4E26-82F8-2E92CC1C73C8}" srcOrd="6" destOrd="0" presId="urn:microsoft.com/office/officeart/2005/8/layout/vList5"/>
    <dgm:cxn modelId="{5288D1F8-41D0-4579-A731-55201E54DC92}" type="presParOf" srcId="{A079D41C-89DA-4E26-82F8-2E92CC1C73C8}" destId="{9E5AD98B-928E-4137-8736-F1EAC9183535}" srcOrd="0" destOrd="0" presId="urn:microsoft.com/office/officeart/2005/8/layout/vList5"/>
    <dgm:cxn modelId="{F147240A-DD55-4A10-A4D7-73821D43C17B}" type="presParOf" srcId="{A079D41C-89DA-4E26-82F8-2E92CC1C73C8}" destId="{0A819667-11FA-44BC-94B7-BA231B726205}" srcOrd="1" destOrd="0" presId="urn:microsoft.com/office/officeart/2005/8/layout/vList5"/>
    <dgm:cxn modelId="{B5D7CD46-2013-42BF-BC55-A899EE4F8EB3}" type="presParOf" srcId="{8E2EEF23-4E2B-4EC8-A2EB-4932D244F393}" destId="{5EDEE987-F2E4-487D-98AE-BAE891C3B279}" srcOrd="7" destOrd="0" presId="urn:microsoft.com/office/officeart/2005/8/layout/vList5"/>
    <dgm:cxn modelId="{0E32E51C-4FAB-4145-AE87-950926C5FC07}" type="presParOf" srcId="{8E2EEF23-4E2B-4EC8-A2EB-4932D244F393}" destId="{7FF4B7CD-EDA1-49E3-8FB9-9A2F942E9AE9}" srcOrd="8" destOrd="0" presId="urn:microsoft.com/office/officeart/2005/8/layout/vList5"/>
    <dgm:cxn modelId="{FD901FB8-ED4F-4787-9858-DB182E9CFE16}" type="presParOf" srcId="{7FF4B7CD-EDA1-49E3-8FB9-9A2F942E9AE9}" destId="{44AB61B6-420E-4C23-A458-94C09FDA77F8}" srcOrd="0" destOrd="0" presId="urn:microsoft.com/office/officeart/2005/8/layout/vList5"/>
    <dgm:cxn modelId="{79F12BAA-A7E7-4D9D-99B8-6BCE10F14791}" type="presParOf" srcId="{7FF4B7CD-EDA1-49E3-8FB9-9A2F942E9AE9}" destId="{DF4304AF-D6B3-45F8-A5EC-6E9D55C6971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3268" y="2149"/>
          <a:ext cx="8756463" cy="1099591"/>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kumimoji="1" lang="ja-JP" altLang="en-US" sz="3000" kern="12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3000" kern="1200" dirty="0">
            <a:latin typeface="ＭＳ Ｐゴシック" panose="020B0600070205080204" pitchFamily="50" charset="-128"/>
            <a:ea typeface="ＭＳ Ｐゴシック" panose="020B0600070205080204" pitchFamily="50" charset="-128"/>
          </a:endParaRPr>
        </a:p>
        <a:p>
          <a:pPr marL="0" lvl="0" indent="0" algn="ctr" defTabSz="1333500">
            <a:lnSpc>
              <a:spcPct val="90000"/>
            </a:lnSpc>
            <a:spcBef>
              <a:spcPct val="0"/>
            </a:spcBef>
            <a:spcAft>
              <a:spcPct val="35000"/>
            </a:spcAft>
            <a:buNone/>
          </a:pPr>
          <a:r>
            <a:rPr kumimoji="1" lang="ja-JP" altLang="en-US" sz="3000" kern="1200" dirty="0">
              <a:latin typeface="ＭＳ Ｐゴシック" panose="020B0600070205080204" pitchFamily="50" charset="-128"/>
              <a:ea typeface="ＭＳ Ｐゴシック" panose="020B0600070205080204" pitchFamily="50" charset="-128"/>
            </a:rPr>
            <a:t>「貸与額通知」の内容を確認</a:t>
          </a:r>
        </a:p>
      </dsp:txBody>
      <dsp:txXfrm>
        <a:off x="35474" y="34355"/>
        <a:ext cx="8692051" cy="1035179"/>
      </dsp:txXfrm>
    </dsp:sp>
    <dsp:sp modelId="{B9A48784-D653-4F9B-B735-365267D16951}">
      <dsp:nvSpPr>
        <dsp:cNvPr id="0" name=""/>
        <dsp:cNvSpPr/>
      </dsp:nvSpPr>
      <dsp:spPr>
        <a:xfrm rot="5400000">
          <a:off x="4175326" y="957950"/>
          <a:ext cx="412346" cy="837377"/>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rot="-5400000">
        <a:off x="4130286" y="1170465"/>
        <a:ext cx="502427" cy="288642"/>
      </dsp:txXfrm>
    </dsp:sp>
    <dsp:sp modelId="{22B5432E-9313-4EFE-974E-813093864284}">
      <dsp:nvSpPr>
        <dsp:cNvPr id="0" name=""/>
        <dsp:cNvSpPr/>
      </dsp:nvSpPr>
      <dsp:spPr>
        <a:xfrm>
          <a:off x="0" y="1651537"/>
          <a:ext cx="8763000" cy="1099591"/>
        </a:xfrm>
        <a:prstGeom prst="roundRect">
          <a:avLst>
            <a:gd name="adj" fmla="val 10000"/>
          </a:avLst>
        </a:prstGeom>
        <a:gradFill rotWithShape="0">
          <a:gsLst>
            <a:gs pos="0">
              <a:schemeClr val="accent5">
                <a:hueOff val="-3986843"/>
                <a:satOff val="-30"/>
                <a:lumOff val="-20392"/>
                <a:alphaOff val="0"/>
                <a:tint val="50000"/>
                <a:satMod val="300000"/>
              </a:schemeClr>
            </a:gs>
            <a:gs pos="35000">
              <a:schemeClr val="accent5">
                <a:hueOff val="-3986843"/>
                <a:satOff val="-30"/>
                <a:lumOff val="-20392"/>
                <a:alphaOff val="0"/>
                <a:tint val="37000"/>
                <a:satMod val="300000"/>
              </a:schemeClr>
            </a:gs>
            <a:gs pos="100000">
              <a:schemeClr val="accent5">
                <a:hueOff val="-3986843"/>
                <a:satOff val="-30"/>
                <a:lumOff val="-2039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kumimoji="1" lang="ja-JP" altLang="en-US" sz="3000" kern="1200" dirty="0">
              <a:latin typeface="ＭＳ Ｐゴシック" panose="020B0600070205080204" pitchFamily="50" charset="-128"/>
              <a:ea typeface="ＭＳ Ｐゴシック" panose="020B0600070205080204" pitchFamily="50" charset="-128"/>
            </a:rPr>
            <a:t>「</a:t>
          </a:r>
          <a:r>
            <a:rPr kumimoji="1" lang="en-US" altLang="ja-JP" sz="3000" kern="1200" dirty="0">
              <a:latin typeface="ＭＳ Ｐゴシック" panose="020B0600070205080204" pitchFamily="50" charset="-128"/>
              <a:ea typeface="ＭＳ Ｐゴシック" panose="020B0600070205080204" pitchFamily="50" charset="-128"/>
            </a:rPr>
            <a:t>『</a:t>
          </a:r>
          <a:r>
            <a:rPr kumimoji="1" lang="ja-JP" altLang="en-US" sz="3000" kern="1200" dirty="0">
              <a:latin typeface="ＭＳ Ｐゴシック" panose="020B0600070205080204" pitchFamily="50" charset="-128"/>
              <a:ea typeface="ＭＳ Ｐゴシック" panose="020B0600070205080204" pitchFamily="50" charset="-128"/>
            </a:rPr>
            <a:t>奨学金継続願</a:t>
          </a:r>
          <a:r>
            <a:rPr kumimoji="1" lang="en-US" altLang="ja-JP" sz="3000" kern="1200" dirty="0">
              <a:latin typeface="ＭＳ Ｐゴシック" panose="020B0600070205080204" pitchFamily="50" charset="-128"/>
              <a:ea typeface="ＭＳ Ｐゴシック" panose="020B0600070205080204" pitchFamily="50" charset="-128"/>
            </a:rPr>
            <a:t>』</a:t>
          </a:r>
          <a:r>
            <a:rPr kumimoji="1" lang="ja-JP" altLang="en-US" sz="3000" kern="1200" dirty="0">
              <a:latin typeface="ＭＳ Ｐゴシック" panose="020B0600070205080204" pitchFamily="50" charset="-128"/>
              <a:ea typeface="ＭＳ Ｐゴシック" panose="020B0600070205080204" pitchFamily="50" charset="-128"/>
            </a:rPr>
            <a:t>入力準備用紙」に記入</a:t>
          </a:r>
        </a:p>
      </dsp:txBody>
      <dsp:txXfrm>
        <a:off x="32206" y="1683743"/>
        <a:ext cx="8698588" cy="1035179"/>
      </dsp:txXfrm>
    </dsp:sp>
    <dsp:sp modelId="{18471FC4-EEBE-4105-8EA2-2BB567911640}">
      <dsp:nvSpPr>
        <dsp:cNvPr id="0" name=""/>
        <dsp:cNvSpPr/>
      </dsp:nvSpPr>
      <dsp:spPr>
        <a:xfrm rot="5400000">
          <a:off x="4175326" y="2607338"/>
          <a:ext cx="412346" cy="837377"/>
        </a:xfrm>
        <a:prstGeom prst="rightArrow">
          <a:avLst>
            <a:gd name="adj1" fmla="val 60000"/>
            <a:gd name="adj2" fmla="val 50000"/>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dirty="0"/>
        </a:p>
      </dsp:txBody>
      <dsp:txXfrm rot="-5400000">
        <a:off x="4130286" y="2819853"/>
        <a:ext cx="502427" cy="288642"/>
      </dsp:txXfrm>
    </dsp:sp>
    <dsp:sp modelId="{CAE5E4E8-AF49-4A9F-9569-C116BE96C64A}">
      <dsp:nvSpPr>
        <dsp:cNvPr id="0" name=""/>
        <dsp:cNvSpPr/>
      </dsp:nvSpPr>
      <dsp:spPr>
        <a:xfrm>
          <a:off x="0" y="3300925"/>
          <a:ext cx="8763000" cy="1099591"/>
        </a:xfrm>
        <a:prstGeom prst="roundRect">
          <a:avLst>
            <a:gd name="adj" fmla="val 10000"/>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kumimoji="1" lang="ja-JP" altLang="en-US" sz="3000" kern="12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3000" kern="1200" dirty="0">
            <a:latin typeface="ＭＳ Ｐゴシック" panose="020B0600070205080204" pitchFamily="50" charset="-128"/>
            <a:ea typeface="ＭＳ Ｐゴシック" panose="020B0600070205080204" pitchFamily="50" charset="-128"/>
          </a:endParaRPr>
        </a:p>
        <a:p>
          <a:pPr marL="0" lvl="0" indent="0" algn="ctr" defTabSz="1333500">
            <a:lnSpc>
              <a:spcPct val="90000"/>
            </a:lnSpc>
            <a:spcBef>
              <a:spcPct val="0"/>
            </a:spcBef>
            <a:spcAft>
              <a:spcPct val="35000"/>
            </a:spcAft>
            <a:buNone/>
          </a:pPr>
          <a:r>
            <a:rPr kumimoji="1" lang="ja-JP" altLang="en-US" sz="3000" kern="1200" dirty="0">
              <a:latin typeface="ＭＳ Ｐゴシック" panose="020B0600070205080204" pitchFamily="50" charset="-128"/>
              <a:ea typeface="ＭＳ Ｐゴシック" panose="020B0600070205080204" pitchFamily="50" charset="-128"/>
            </a:rPr>
            <a:t>「奨学金継続願」を提出（入力）</a:t>
          </a:r>
        </a:p>
      </dsp:txBody>
      <dsp:txXfrm>
        <a:off x="32206" y="3333131"/>
        <a:ext cx="8698588" cy="10351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7DCAE-A07C-4CFD-B8AA-D30232185CE1}">
      <dsp:nvSpPr>
        <dsp:cNvPr id="0" name=""/>
        <dsp:cNvSpPr/>
      </dsp:nvSpPr>
      <dsp:spPr>
        <a:xfrm>
          <a:off x="0" y="0"/>
          <a:ext cx="4530725" cy="1241424"/>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2400" kern="1200" dirty="0">
            <a:latin typeface="ＭＳ Ｐゴシック" panose="020B0600070205080204" pitchFamily="50" charset="-128"/>
            <a:ea typeface="ＭＳ Ｐゴシック" panose="020B0600070205080204" pitchFamily="50" charset="-128"/>
          </a:endParaRPr>
        </a:p>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「貸与額通知」の内容を確認</a:t>
          </a:r>
        </a:p>
      </dsp:txBody>
      <dsp:txXfrm>
        <a:off x="36360" y="36360"/>
        <a:ext cx="4458005" cy="1168704"/>
      </dsp:txXfrm>
    </dsp:sp>
    <dsp:sp modelId="{B9A48784-D653-4F9B-B735-365267D16951}">
      <dsp:nvSpPr>
        <dsp:cNvPr id="0" name=""/>
        <dsp:cNvSpPr/>
      </dsp:nvSpPr>
      <dsp:spPr>
        <a:xfrm rot="5400000">
          <a:off x="2032595" y="1079086"/>
          <a:ext cx="465534" cy="945388"/>
        </a:xfrm>
        <a:prstGeom prst="rightArrow">
          <a:avLst>
            <a:gd name="adj1" fmla="val 60000"/>
            <a:gd name="adj2" fmla="val 5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kumimoji="1" lang="ja-JP" altLang="en-US" sz="2300" kern="1200" dirty="0"/>
        </a:p>
      </dsp:txBody>
      <dsp:txXfrm rot="-5400000">
        <a:off x="1981746" y="1319013"/>
        <a:ext cx="567232" cy="325874"/>
      </dsp:txXfrm>
    </dsp:sp>
    <dsp:sp modelId="{22B5432E-9313-4EFE-974E-813093864284}">
      <dsp:nvSpPr>
        <dsp:cNvPr id="0" name=""/>
        <dsp:cNvSpPr/>
      </dsp:nvSpPr>
      <dsp:spPr>
        <a:xfrm>
          <a:off x="0" y="1862137"/>
          <a:ext cx="4530725" cy="1241424"/>
        </a:xfrm>
        <a:prstGeom prst="roundRect">
          <a:avLst>
            <a:gd name="adj" fmla="val 10000"/>
          </a:avLst>
        </a:prstGeom>
        <a:gradFill rotWithShape="0">
          <a:gsLst>
            <a:gs pos="0">
              <a:schemeClr val="accent5">
                <a:hueOff val="-3986843"/>
                <a:satOff val="-30"/>
                <a:lumOff val="-20392"/>
                <a:alphaOff val="0"/>
                <a:tint val="50000"/>
                <a:satMod val="300000"/>
              </a:schemeClr>
            </a:gs>
            <a:gs pos="35000">
              <a:schemeClr val="accent5">
                <a:hueOff val="-3986843"/>
                <a:satOff val="-30"/>
                <a:lumOff val="-20392"/>
                <a:alphaOff val="0"/>
                <a:tint val="37000"/>
                <a:satMod val="300000"/>
              </a:schemeClr>
            </a:gs>
            <a:gs pos="100000">
              <a:schemeClr val="accent5">
                <a:hueOff val="-3986843"/>
                <a:satOff val="-30"/>
                <a:lumOff val="-2039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a:t>
          </a:r>
          <a:r>
            <a:rPr kumimoji="1" lang="en-US" altLang="ja-JP" sz="2400" kern="1200" dirty="0">
              <a:latin typeface="ＭＳ Ｐゴシック" panose="020B0600070205080204" pitchFamily="50" charset="-128"/>
              <a:ea typeface="ＭＳ Ｐゴシック" panose="020B0600070205080204" pitchFamily="50" charset="-128"/>
            </a:rPr>
            <a:t>『</a:t>
          </a:r>
          <a:r>
            <a:rPr kumimoji="1" lang="ja-JP" altLang="en-US" sz="2400" kern="1200" dirty="0">
              <a:latin typeface="ＭＳ Ｐゴシック" panose="020B0600070205080204" pitchFamily="50" charset="-128"/>
              <a:ea typeface="ＭＳ Ｐゴシック" panose="020B0600070205080204" pitchFamily="50" charset="-128"/>
            </a:rPr>
            <a:t>奨学金継続願</a:t>
          </a:r>
          <a:r>
            <a:rPr kumimoji="1" lang="en-US" altLang="ja-JP" sz="2400" kern="1200" dirty="0">
              <a:latin typeface="ＭＳ Ｐゴシック" panose="020B0600070205080204" pitchFamily="50" charset="-128"/>
              <a:ea typeface="ＭＳ Ｐゴシック" panose="020B0600070205080204" pitchFamily="50" charset="-128"/>
            </a:rPr>
            <a:t>』</a:t>
          </a:r>
        </a:p>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入力準備用紙」に記入</a:t>
          </a:r>
        </a:p>
      </dsp:txBody>
      <dsp:txXfrm>
        <a:off x="36360" y="1898497"/>
        <a:ext cx="4458005" cy="1168704"/>
      </dsp:txXfrm>
    </dsp:sp>
    <dsp:sp modelId="{18471FC4-EEBE-4105-8EA2-2BB567911640}">
      <dsp:nvSpPr>
        <dsp:cNvPr id="0" name=""/>
        <dsp:cNvSpPr/>
      </dsp:nvSpPr>
      <dsp:spPr>
        <a:xfrm rot="5400000">
          <a:off x="2032595" y="2941224"/>
          <a:ext cx="465534" cy="945388"/>
        </a:xfrm>
        <a:prstGeom prst="rightArrow">
          <a:avLst>
            <a:gd name="adj1" fmla="val 60000"/>
            <a:gd name="adj2" fmla="val 50000"/>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kumimoji="1" lang="ja-JP" altLang="en-US" sz="2300" kern="1200" dirty="0"/>
        </a:p>
      </dsp:txBody>
      <dsp:txXfrm rot="-5400000">
        <a:off x="1981746" y="3181151"/>
        <a:ext cx="567232" cy="325874"/>
      </dsp:txXfrm>
    </dsp:sp>
    <dsp:sp modelId="{CAE5E4E8-AF49-4A9F-9569-C116BE96C64A}">
      <dsp:nvSpPr>
        <dsp:cNvPr id="0" name=""/>
        <dsp:cNvSpPr/>
      </dsp:nvSpPr>
      <dsp:spPr>
        <a:xfrm>
          <a:off x="0" y="3724275"/>
          <a:ext cx="4530725" cy="1241424"/>
        </a:xfrm>
        <a:prstGeom prst="roundRect">
          <a:avLst>
            <a:gd name="adj" fmla="val 10000"/>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スカラネット・パーソナルから</a:t>
          </a:r>
          <a:endParaRPr kumimoji="1" lang="en-US" altLang="ja-JP" sz="2400" kern="1200" dirty="0">
            <a:latin typeface="ＭＳ Ｐゴシック" panose="020B0600070205080204" pitchFamily="50" charset="-128"/>
            <a:ea typeface="ＭＳ Ｐゴシック" panose="020B0600070205080204" pitchFamily="50" charset="-128"/>
          </a:endParaRPr>
        </a:p>
        <a:p>
          <a:pPr marL="0" lvl="0" indent="0" algn="ctr" defTabSz="10668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「奨学金継続願」を提出（入力）</a:t>
          </a:r>
        </a:p>
      </dsp:txBody>
      <dsp:txXfrm>
        <a:off x="36360" y="3760635"/>
        <a:ext cx="4458005" cy="11687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2149"/>
          <a:ext cx="8355012" cy="1099591"/>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ＭＳ Ｐゴシック" panose="020B0600070205080204" pitchFamily="50" charset="-128"/>
              <a:ea typeface="ＭＳ Ｐゴシック" panose="020B0600070205080204" pitchFamily="50" charset="-128"/>
            </a:rPr>
            <a:t>期限までに「奨学金継続願」を提出しないと</a:t>
          </a:r>
          <a:r>
            <a:rPr kumimoji="1" lang="en-US" altLang="ja-JP" sz="3200" kern="1200" dirty="0">
              <a:latin typeface="ＭＳ Ｐゴシック" panose="020B0600070205080204" pitchFamily="50" charset="-128"/>
              <a:ea typeface="ＭＳ Ｐゴシック" panose="020B0600070205080204" pitchFamily="50" charset="-128"/>
            </a:rPr>
            <a:t>…</a:t>
          </a:r>
          <a:endParaRPr kumimoji="1" lang="ja-JP" altLang="en-US" sz="3200" kern="1200" dirty="0">
            <a:latin typeface="ＭＳ Ｐゴシック" panose="020B0600070205080204" pitchFamily="50" charset="-128"/>
            <a:ea typeface="ＭＳ Ｐゴシック" panose="020B0600070205080204" pitchFamily="50" charset="-128"/>
          </a:endParaRPr>
        </a:p>
      </dsp:txBody>
      <dsp:txXfrm>
        <a:off x="32206" y="34355"/>
        <a:ext cx="8290600" cy="1035179"/>
      </dsp:txXfrm>
    </dsp:sp>
    <dsp:sp modelId="{300EED9D-9C51-4D8A-9381-FFC2FD3BBA34}">
      <dsp:nvSpPr>
        <dsp:cNvPr id="0" name=""/>
        <dsp:cNvSpPr/>
      </dsp:nvSpPr>
      <dsp:spPr>
        <a:xfrm rot="5400000">
          <a:off x="3971332" y="1129231"/>
          <a:ext cx="412346" cy="494816"/>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kumimoji="1" lang="ja-JP" altLang="en-US" sz="2800" kern="1200" dirty="0"/>
        </a:p>
      </dsp:txBody>
      <dsp:txXfrm rot="-5400000">
        <a:off x="4029060" y="1170466"/>
        <a:ext cx="296890" cy="288642"/>
      </dsp:txXfrm>
    </dsp:sp>
    <dsp:sp modelId="{5DC0A043-452F-48CD-9EDD-1E492567BE63}">
      <dsp:nvSpPr>
        <dsp:cNvPr id="0" name=""/>
        <dsp:cNvSpPr/>
      </dsp:nvSpPr>
      <dsp:spPr>
        <a:xfrm>
          <a:off x="0" y="1651537"/>
          <a:ext cx="8355012" cy="1099591"/>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solidFill>
                <a:srgbClr val="FF0000"/>
              </a:solidFill>
              <a:latin typeface="ＭＳ Ｐゴシック" panose="020B0600070205080204" pitchFamily="50" charset="-128"/>
              <a:ea typeface="ＭＳ Ｐゴシック" panose="020B0600070205080204" pitchFamily="50" charset="-128"/>
            </a:rPr>
            <a:t>「廃止」</a:t>
          </a:r>
          <a:r>
            <a:rPr kumimoji="1" lang="ja-JP" altLang="en-US" sz="3200" kern="1200" dirty="0">
              <a:latin typeface="ＭＳ Ｐゴシック" panose="020B0600070205080204" pitchFamily="50" charset="-128"/>
              <a:ea typeface="ＭＳ Ｐゴシック" panose="020B0600070205080204" pitchFamily="50" charset="-128"/>
            </a:rPr>
            <a:t>となり奨学生の資格を失う</a:t>
          </a:r>
        </a:p>
      </dsp:txBody>
      <dsp:txXfrm>
        <a:off x="32206" y="1683743"/>
        <a:ext cx="8290600" cy="1035179"/>
      </dsp:txXfrm>
    </dsp:sp>
    <dsp:sp modelId="{10B96362-B743-4B8B-8842-D35C56B99145}">
      <dsp:nvSpPr>
        <dsp:cNvPr id="0" name=""/>
        <dsp:cNvSpPr/>
      </dsp:nvSpPr>
      <dsp:spPr>
        <a:xfrm rot="5400000">
          <a:off x="3971332" y="2778619"/>
          <a:ext cx="412346" cy="494816"/>
        </a:xfrm>
        <a:prstGeom prst="rightArrow">
          <a:avLst>
            <a:gd name="adj1" fmla="val 60000"/>
            <a:gd name="adj2" fmla="val 50000"/>
          </a:avLst>
        </a:prstGeom>
        <a:solidFill>
          <a:schemeClr val="bg1">
            <a:lumMod val="65000"/>
          </a:schemeClr>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kumimoji="1" lang="ja-JP" altLang="en-US" sz="2800" kern="1200" dirty="0"/>
        </a:p>
      </dsp:txBody>
      <dsp:txXfrm rot="-5400000">
        <a:off x="4029060" y="2819854"/>
        <a:ext cx="296890" cy="288642"/>
      </dsp:txXfrm>
    </dsp:sp>
    <dsp:sp modelId="{90514CFB-7811-4694-AA84-401F49461D02}">
      <dsp:nvSpPr>
        <dsp:cNvPr id="0" name=""/>
        <dsp:cNvSpPr/>
      </dsp:nvSpPr>
      <dsp:spPr>
        <a:xfrm>
          <a:off x="0" y="3300925"/>
          <a:ext cx="8355012" cy="1099591"/>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ＭＳ Ｐゴシック" panose="020B0600070205080204" pitchFamily="50" charset="-128"/>
              <a:ea typeface="ＭＳ Ｐゴシック" panose="020B0600070205080204" pitchFamily="50" charset="-128"/>
            </a:rPr>
            <a:t>４月以降の奨学金は振込まれない</a:t>
          </a:r>
        </a:p>
      </dsp:txBody>
      <dsp:txXfrm>
        <a:off x="32206" y="3333131"/>
        <a:ext cx="8290600" cy="10351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DE81-93AE-477D-ABE3-94F9CBB224F2}">
      <dsp:nvSpPr>
        <dsp:cNvPr id="0" name=""/>
        <dsp:cNvSpPr/>
      </dsp:nvSpPr>
      <dsp:spPr>
        <a:xfrm>
          <a:off x="0" y="2149"/>
          <a:ext cx="8456612" cy="1099591"/>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ＭＳ Ｐゴシック" panose="020B0600070205080204" pitchFamily="50" charset="-128"/>
              <a:ea typeface="ＭＳ Ｐゴシック" panose="020B0600070205080204" pitchFamily="50" charset="-128"/>
            </a:rPr>
            <a:t>奨学金の継続を</a:t>
          </a:r>
          <a:r>
            <a:rPr kumimoji="1" lang="ja-JP" altLang="en-US" sz="3200" u="dbl" kern="1200" baseline="0" dirty="0">
              <a:latin typeface="ＭＳ Ｐゴシック" panose="020B0600070205080204" pitchFamily="50" charset="-128"/>
              <a:ea typeface="ＭＳ Ｐゴシック" panose="020B0600070205080204" pitchFamily="50" charset="-128"/>
            </a:rPr>
            <a:t>希望しない</a:t>
          </a:r>
          <a:r>
            <a:rPr kumimoji="1" lang="ja-JP" altLang="en-US" sz="3200" kern="1200" dirty="0">
              <a:latin typeface="ＭＳ Ｐゴシック" panose="020B0600070205080204" pitchFamily="50" charset="-128"/>
              <a:ea typeface="ＭＳ Ｐゴシック" panose="020B0600070205080204" pitchFamily="50" charset="-128"/>
            </a:rPr>
            <a:t>場合は</a:t>
          </a:r>
          <a:r>
            <a:rPr kumimoji="1" lang="en-US" altLang="ja-JP" sz="3200" kern="1200" dirty="0">
              <a:latin typeface="ＭＳ Ｐゴシック" panose="020B0600070205080204" pitchFamily="50" charset="-128"/>
              <a:ea typeface="ＭＳ Ｐゴシック" panose="020B0600070205080204" pitchFamily="50" charset="-128"/>
            </a:rPr>
            <a:t>…</a:t>
          </a:r>
          <a:endParaRPr kumimoji="1" lang="ja-JP" altLang="en-US" sz="3200" kern="1200" dirty="0">
            <a:latin typeface="ＭＳ Ｐゴシック" panose="020B0600070205080204" pitchFamily="50" charset="-128"/>
            <a:ea typeface="ＭＳ Ｐゴシック" panose="020B0600070205080204" pitchFamily="50" charset="-128"/>
          </a:endParaRPr>
        </a:p>
      </dsp:txBody>
      <dsp:txXfrm>
        <a:off x="32206" y="34355"/>
        <a:ext cx="8392200" cy="1035179"/>
      </dsp:txXfrm>
    </dsp:sp>
    <dsp:sp modelId="{300EED9D-9C51-4D8A-9381-FFC2FD3BBA34}">
      <dsp:nvSpPr>
        <dsp:cNvPr id="0" name=""/>
        <dsp:cNvSpPr/>
      </dsp:nvSpPr>
      <dsp:spPr>
        <a:xfrm rot="5400000">
          <a:off x="4022132" y="1129231"/>
          <a:ext cx="412346" cy="494816"/>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kumimoji="1" lang="ja-JP" altLang="en-US" sz="2800" kern="1200" dirty="0"/>
        </a:p>
      </dsp:txBody>
      <dsp:txXfrm rot="-5400000">
        <a:off x="4079860" y="1170466"/>
        <a:ext cx="296890" cy="288642"/>
      </dsp:txXfrm>
    </dsp:sp>
    <dsp:sp modelId="{5DC0A043-452F-48CD-9EDD-1E492567BE63}">
      <dsp:nvSpPr>
        <dsp:cNvPr id="0" name=""/>
        <dsp:cNvSpPr/>
      </dsp:nvSpPr>
      <dsp:spPr>
        <a:xfrm>
          <a:off x="0" y="1651537"/>
          <a:ext cx="8456612" cy="1099591"/>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ＭＳ Ｐゴシック" panose="020B0600070205080204" pitchFamily="50" charset="-128"/>
              <a:ea typeface="ＭＳ Ｐゴシック" panose="020B0600070205080204" pitchFamily="50" charset="-128"/>
            </a:rPr>
            <a:t>「奨学金継続願」を入力する際に</a:t>
          </a:r>
          <a:endParaRPr kumimoji="1" lang="en-US" altLang="ja-JP" sz="3200" kern="1200" dirty="0">
            <a:latin typeface="ＭＳ Ｐゴシック" panose="020B0600070205080204" pitchFamily="50" charset="-128"/>
            <a:ea typeface="ＭＳ Ｐゴシック" panose="020B0600070205080204" pitchFamily="50" charset="-128"/>
          </a:endParaRPr>
        </a:p>
        <a:p>
          <a:pPr marL="0" lvl="0" indent="0" algn="ctr" defTabSz="1422400">
            <a:lnSpc>
              <a:spcPct val="90000"/>
            </a:lnSpc>
            <a:spcBef>
              <a:spcPct val="0"/>
            </a:spcBef>
            <a:spcAft>
              <a:spcPct val="35000"/>
            </a:spcAft>
            <a:buNone/>
          </a:pPr>
          <a:r>
            <a:rPr kumimoji="1" lang="ja-JP" altLang="en-US" sz="2400" kern="1200" dirty="0">
              <a:latin typeface="ＭＳ Ｐゴシック" panose="020B0600070205080204" pitchFamily="50" charset="-128"/>
              <a:ea typeface="ＭＳ Ｐゴシック" panose="020B0600070205080204" pitchFamily="50" charset="-128"/>
            </a:rPr>
            <a:t>⦿</a:t>
          </a:r>
          <a:r>
            <a:rPr kumimoji="1" lang="ja-JP" altLang="en-US" sz="3200" kern="1200" dirty="0">
              <a:latin typeface="ＭＳ Ｐゴシック" panose="020B0600070205080204" pitchFamily="50" charset="-128"/>
              <a:ea typeface="ＭＳ Ｐゴシック" panose="020B0600070205080204" pitchFamily="50" charset="-128"/>
            </a:rPr>
            <a:t> 奨学金の継続を希望しません を選択する</a:t>
          </a:r>
        </a:p>
      </dsp:txBody>
      <dsp:txXfrm>
        <a:off x="32206" y="1683743"/>
        <a:ext cx="8392200" cy="1035179"/>
      </dsp:txXfrm>
    </dsp:sp>
    <dsp:sp modelId="{10B96362-B743-4B8B-8842-D35C56B99145}">
      <dsp:nvSpPr>
        <dsp:cNvPr id="0" name=""/>
        <dsp:cNvSpPr/>
      </dsp:nvSpPr>
      <dsp:spPr>
        <a:xfrm rot="5400000">
          <a:off x="4022132" y="2778619"/>
          <a:ext cx="412346" cy="494816"/>
        </a:xfrm>
        <a:prstGeom prst="rightArrow">
          <a:avLst>
            <a:gd name="adj1" fmla="val 60000"/>
            <a:gd name="adj2" fmla="val 50000"/>
          </a:avLst>
        </a:prstGeom>
        <a:solidFill>
          <a:schemeClr val="bg1">
            <a:lumMod val="65000"/>
          </a:schemeClr>
        </a:soli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kumimoji="1" lang="ja-JP" altLang="en-US" sz="2800" kern="1200" dirty="0"/>
        </a:p>
      </dsp:txBody>
      <dsp:txXfrm rot="-5400000">
        <a:off x="4079860" y="2819854"/>
        <a:ext cx="296890" cy="288642"/>
      </dsp:txXfrm>
    </dsp:sp>
    <dsp:sp modelId="{90514CFB-7811-4694-AA84-401F49461D02}">
      <dsp:nvSpPr>
        <dsp:cNvPr id="0" name=""/>
        <dsp:cNvSpPr/>
      </dsp:nvSpPr>
      <dsp:spPr>
        <a:xfrm>
          <a:off x="0" y="3300925"/>
          <a:ext cx="8456612" cy="1099591"/>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kumimoji="1" lang="ja-JP" altLang="en-US" sz="3200" kern="1200" dirty="0">
              <a:latin typeface="ＭＳ Ｐゴシック" panose="020B0600070205080204" pitchFamily="50" charset="-128"/>
              <a:ea typeface="ＭＳ Ｐゴシック" panose="020B0600070205080204" pitchFamily="50" charset="-128"/>
            </a:rPr>
            <a:t>４月以降の奨学金は</a:t>
          </a:r>
          <a:r>
            <a:rPr kumimoji="1" lang="ja-JP" altLang="en-US" sz="3200" kern="1200" dirty="0">
              <a:solidFill>
                <a:srgbClr val="FF0000"/>
              </a:solidFill>
              <a:latin typeface="ＭＳ Ｐゴシック" panose="020B0600070205080204" pitchFamily="50" charset="-128"/>
              <a:ea typeface="ＭＳ Ｐゴシック" panose="020B0600070205080204" pitchFamily="50" charset="-128"/>
            </a:rPr>
            <a:t>辞退</a:t>
          </a:r>
          <a:r>
            <a:rPr kumimoji="1" lang="ja-JP" altLang="en-US" sz="3200" kern="1200" dirty="0">
              <a:latin typeface="ＭＳ Ｐゴシック" panose="020B0600070205080204" pitchFamily="50" charset="-128"/>
              <a:ea typeface="ＭＳ Ｐゴシック" panose="020B0600070205080204" pitchFamily="50" charset="-128"/>
            </a:rPr>
            <a:t>となる</a:t>
          </a:r>
        </a:p>
      </dsp:txBody>
      <dsp:txXfrm>
        <a:off x="32206" y="3333131"/>
        <a:ext cx="8392200" cy="10351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1CE06-4BD0-42F4-8554-9B9100E656CB}">
      <dsp:nvSpPr>
        <dsp:cNvPr id="0" name=""/>
        <dsp:cNvSpPr/>
      </dsp:nvSpPr>
      <dsp:spPr>
        <a:xfrm>
          <a:off x="380" y="2910"/>
          <a:ext cx="9081155" cy="887977"/>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marL="0" lvl="0" indent="0" algn="ctr" defTabSz="1689100">
            <a:lnSpc>
              <a:spcPct val="90000"/>
            </a:lnSpc>
            <a:spcBef>
              <a:spcPct val="0"/>
            </a:spcBef>
            <a:spcAft>
              <a:spcPct val="35000"/>
            </a:spcAft>
            <a:buNone/>
          </a:pPr>
          <a:r>
            <a:rPr kumimoji="1" lang="ja-JP" altLang="en-US" sz="3800" kern="1200" dirty="0">
              <a:latin typeface="ＭＳ Ｐゴシック" panose="020B0600070205080204" pitchFamily="50" charset="-128"/>
              <a:ea typeface="ＭＳ Ｐゴシック" panose="020B0600070205080204" pitchFamily="50" charset="-128"/>
            </a:rPr>
            <a:t>適格認定の３つの要素</a:t>
          </a:r>
        </a:p>
      </dsp:txBody>
      <dsp:txXfrm>
        <a:off x="43727" y="46257"/>
        <a:ext cx="8994461" cy="801283"/>
      </dsp:txXfrm>
    </dsp:sp>
    <dsp:sp modelId="{3B6C11F6-1AC2-43A7-BC22-E6EE6172F38F}">
      <dsp:nvSpPr>
        <dsp:cNvPr id="0" name=""/>
        <dsp:cNvSpPr/>
      </dsp:nvSpPr>
      <dsp:spPr>
        <a:xfrm rot="5400000">
          <a:off x="5485176" y="-1347660"/>
          <a:ext cx="1150247" cy="6058687"/>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latin typeface="ＭＳ Ｐゴシック" panose="020B0600070205080204" pitchFamily="50" charset="-128"/>
              <a:ea typeface="ＭＳ Ｐゴシック" panose="020B0600070205080204" pitchFamily="50" charset="-128"/>
            </a:rPr>
            <a:t>生活全般を通じて態度・行動が貸与奨学生にふさわしく、奨学金の貸与には返還の義務があることを自覚し、かつ、将来良識ある社会人として活躍できる見込みがあること。</a:t>
          </a:r>
        </a:p>
      </dsp:txBody>
      <dsp:txXfrm rot="-5400000">
        <a:off x="3030956" y="1162710"/>
        <a:ext cx="6002537" cy="1037947"/>
      </dsp:txXfrm>
    </dsp:sp>
    <dsp:sp modelId="{04D52558-42CF-41C1-BB26-981C1F131DFF}">
      <dsp:nvSpPr>
        <dsp:cNvPr id="0" name=""/>
        <dsp:cNvSpPr/>
      </dsp:nvSpPr>
      <dsp:spPr>
        <a:xfrm>
          <a:off x="380" y="962778"/>
          <a:ext cx="3030575" cy="1437809"/>
        </a:xfrm>
        <a:prstGeom prst="roundRect">
          <a:avLst/>
        </a:prstGeom>
        <a:gradFill rotWithShape="0">
          <a:gsLst>
            <a:gs pos="0">
              <a:schemeClr val="accent5">
                <a:hueOff val="-2657896"/>
                <a:satOff val="-20"/>
                <a:lumOff val="-13594"/>
                <a:alphaOff val="0"/>
                <a:tint val="50000"/>
                <a:satMod val="300000"/>
              </a:schemeClr>
            </a:gs>
            <a:gs pos="35000">
              <a:schemeClr val="accent5">
                <a:hueOff val="-2657896"/>
                <a:satOff val="-20"/>
                <a:lumOff val="-13594"/>
                <a:alphaOff val="0"/>
                <a:tint val="37000"/>
                <a:satMod val="300000"/>
              </a:schemeClr>
            </a:gs>
            <a:gs pos="100000">
              <a:schemeClr val="accent5">
                <a:hueOff val="-2657896"/>
                <a:satOff val="-20"/>
                <a:lumOff val="-1359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marL="0" lvl="0" indent="0" algn="l" defTabSz="1689100">
            <a:lnSpc>
              <a:spcPct val="90000"/>
            </a:lnSpc>
            <a:spcBef>
              <a:spcPct val="0"/>
            </a:spcBef>
            <a:spcAft>
              <a:spcPct val="35000"/>
            </a:spcAft>
            <a:buNone/>
          </a:pPr>
          <a:r>
            <a:rPr kumimoji="1" lang="ja-JP" altLang="en-US" sz="3800" kern="1200" dirty="0">
              <a:latin typeface="ＭＳ Ｐゴシック" panose="020B0600070205080204" pitchFamily="50" charset="-128"/>
              <a:ea typeface="ＭＳ Ｐゴシック" panose="020B0600070205080204" pitchFamily="50" charset="-128"/>
            </a:rPr>
            <a:t>① 人　物</a:t>
          </a:r>
        </a:p>
      </dsp:txBody>
      <dsp:txXfrm>
        <a:off x="70568" y="1032966"/>
        <a:ext cx="2890199" cy="1297433"/>
      </dsp:txXfrm>
    </dsp:sp>
    <dsp:sp modelId="{0A819667-11FA-44BC-94B7-BA231B726205}">
      <dsp:nvSpPr>
        <dsp:cNvPr id="0" name=""/>
        <dsp:cNvSpPr/>
      </dsp:nvSpPr>
      <dsp:spPr>
        <a:xfrm rot="5400000">
          <a:off x="5485176" y="162039"/>
          <a:ext cx="1150247" cy="6058687"/>
        </a:xfrm>
        <a:prstGeom prst="round2SameRect">
          <a:avLst/>
        </a:prstGeom>
        <a:solidFill>
          <a:schemeClr val="accent5">
            <a:tint val="40000"/>
            <a:alpha val="90000"/>
            <a:hueOff val="-3674134"/>
            <a:satOff val="-21765"/>
            <a:lumOff val="-3763"/>
            <a:alphaOff val="0"/>
          </a:schemeClr>
        </a:solidFill>
        <a:ln w="9525" cap="flat" cmpd="sng" algn="ctr">
          <a:solidFill>
            <a:schemeClr val="accent5">
              <a:tint val="40000"/>
              <a:alpha val="90000"/>
              <a:hueOff val="-3674134"/>
              <a:satOff val="-21765"/>
              <a:lumOff val="-37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kumimoji="1" lang="ja-JP" altLang="en-US" sz="2800" kern="1200" dirty="0">
              <a:latin typeface="ＭＳ Ｐゴシック" panose="020B0600070205080204" pitchFamily="50" charset="-128"/>
              <a:ea typeface="ＭＳ Ｐゴシック" panose="020B0600070205080204" pitchFamily="50" charset="-128"/>
            </a:rPr>
            <a:t>修業年限で確実に卒業（修了）できる見込みがあること。</a:t>
          </a:r>
        </a:p>
      </dsp:txBody>
      <dsp:txXfrm rot="-5400000">
        <a:off x="3030956" y="2672409"/>
        <a:ext cx="6002537" cy="1037947"/>
      </dsp:txXfrm>
    </dsp:sp>
    <dsp:sp modelId="{9E5AD98B-928E-4137-8736-F1EAC9183535}">
      <dsp:nvSpPr>
        <dsp:cNvPr id="0" name=""/>
        <dsp:cNvSpPr/>
      </dsp:nvSpPr>
      <dsp:spPr>
        <a:xfrm>
          <a:off x="380" y="2472478"/>
          <a:ext cx="3030575" cy="1437809"/>
        </a:xfrm>
        <a:prstGeom prst="roundRect">
          <a:avLst/>
        </a:prstGeom>
        <a:gradFill rotWithShape="0">
          <a:gsLst>
            <a:gs pos="0">
              <a:schemeClr val="accent5">
                <a:hueOff val="-5315791"/>
                <a:satOff val="-40"/>
                <a:lumOff val="-27189"/>
                <a:alphaOff val="0"/>
                <a:tint val="50000"/>
                <a:satMod val="300000"/>
              </a:schemeClr>
            </a:gs>
            <a:gs pos="35000">
              <a:schemeClr val="accent5">
                <a:hueOff val="-5315791"/>
                <a:satOff val="-40"/>
                <a:lumOff val="-27189"/>
                <a:alphaOff val="0"/>
                <a:tint val="37000"/>
                <a:satMod val="300000"/>
              </a:schemeClr>
            </a:gs>
            <a:gs pos="100000">
              <a:schemeClr val="accent5">
                <a:hueOff val="-5315791"/>
                <a:satOff val="-40"/>
                <a:lumOff val="-2718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marL="0" lvl="0" indent="0" algn="l" defTabSz="1689100">
            <a:lnSpc>
              <a:spcPct val="90000"/>
            </a:lnSpc>
            <a:spcBef>
              <a:spcPct val="0"/>
            </a:spcBef>
            <a:spcAft>
              <a:spcPct val="35000"/>
            </a:spcAft>
            <a:buNone/>
          </a:pPr>
          <a:r>
            <a:rPr kumimoji="1" lang="ja-JP" altLang="en-US" sz="3800" kern="1200" dirty="0">
              <a:latin typeface="ＭＳ Ｐゴシック" panose="020B0600070205080204" pitchFamily="50" charset="-128"/>
              <a:ea typeface="ＭＳ Ｐゴシック" panose="020B0600070205080204" pitchFamily="50" charset="-128"/>
            </a:rPr>
            <a:t>② 学　業</a:t>
          </a:r>
        </a:p>
      </dsp:txBody>
      <dsp:txXfrm>
        <a:off x="70568" y="2542666"/>
        <a:ext cx="2890199" cy="1297433"/>
      </dsp:txXfrm>
    </dsp:sp>
    <dsp:sp modelId="{DF4304AF-D6B3-45F8-A5EC-6E9D55C6971F}">
      <dsp:nvSpPr>
        <dsp:cNvPr id="0" name=""/>
        <dsp:cNvSpPr/>
      </dsp:nvSpPr>
      <dsp:spPr>
        <a:xfrm rot="5400000">
          <a:off x="5485176" y="1671740"/>
          <a:ext cx="1150247" cy="6058687"/>
        </a:xfrm>
        <a:prstGeom prst="round2SameRect">
          <a:avLst/>
        </a:prstGeom>
        <a:solidFill>
          <a:schemeClr val="accent5">
            <a:tint val="40000"/>
            <a:alpha val="90000"/>
            <a:hueOff val="-7348269"/>
            <a:satOff val="-43530"/>
            <a:lumOff val="-7525"/>
            <a:alphaOff val="0"/>
          </a:schemeClr>
        </a:solidFill>
        <a:ln w="9525" cap="flat" cmpd="sng" algn="ctr">
          <a:solidFill>
            <a:schemeClr val="accent5">
              <a:tint val="40000"/>
              <a:alpha val="90000"/>
              <a:hueOff val="-7348269"/>
              <a:satOff val="-43530"/>
              <a:lumOff val="-75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a:lnSpc>
              <a:spcPct val="90000"/>
            </a:lnSpc>
            <a:spcBef>
              <a:spcPct val="0"/>
            </a:spcBef>
            <a:spcAft>
              <a:spcPct val="15000"/>
            </a:spcAft>
            <a:buChar char="•"/>
          </a:pPr>
          <a:r>
            <a:rPr kumimoji="1" lang="ja-JP" altLang="en-US" sz="2800" kern="1200" dirty="0">
              <a:latin typeface="ＭＳ Ｐゴシック" panose="020B0600070205080204" pitchFamily="50" charset="-128"/>
              <a:ea typeface="ＭＳ Ｐゴシック" panose="020B0600070205080204" pitchFamily="50" charset="-128"/>
            </a:rPr>
            <a:t>修学を継続するために引き続き奨学金の貸与が必要と認められること。</a:t>
          </a:r>
        </a:p>
      </dsp:txBody>
      <dsp:txXfrm rot="-5400000">
        <a:off x="3030956" y="4182110"/>
        <a:ext cx="6002537" cy="1037947"/>
      </dsp:txXfrm>
    </dsp:sp>
    <dsp:sp modelId="{44AB61B6-420E-4C23-A458-94C09FDA77F8}">
      <dsp:nvSpPr>
        <dsp:cNvPr id="0" name=""/>
        <dsp:cNvSpPr/>
      </dsp:nvSpPr>
      <dsp:spPr>
        <a:xfrm>
          <a:off x="380" y="3982179"/>
          <a:ext cx="3030575" cy="1437809"/>
        </a:xfrm>
        <a:prstGeom prst="roundRect">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72390" rIns="144780" bIns="72390" numCol="1" spcCol="1270" anchor="ctr" anchorCtr="0">
          <a:noAutofit/>
        </a:bodyPr>
        <a:lstStyle/>
        <a:p>
          <a:pPr marL="0" lvl="0" indent="0" algn="dist" defTabSz="1689100">
            <a:lnSpc>
              <a:spcPct val="90000"/>
            </a:lnSpc>
            <a:spcBef>
              <a:spcPct val="0"/>
            </a:spcBef>
            <a:spcAft>
              <a:spcPct val="35000"/>
            </a:spcAft>
            <a:buNone/>
          </a:pPr>
          <a:r>
            <a:rPr kumimoji="1" lang="ja-JP" altLang="en-US" sz="3800" kern="1200">
              <a:latin typeface="ＭＳ Ｐゴシック" panose="020B0600070205080204" pitchFamily="50" charset="-128"/>
              <a:ea typeface="ＭＳ Ｐゴシック" panose="020B0600070205080204" pitchFamily="50" charset="-128"/>
            </a:rPr>
            <a:t>③ 経済</a:t>
          </a:r>
          <a:r>
            <a:rPr kumimoji="1" lang="ja-JP" altLang="en-US" sz="3800" kern="1200" dirty="0">
              <a:latin typeface="ＭＳ Ｐゴシック" panose="020B0600070205080204" pitchFamily="50" charset="-128"/>
              <a:ea typeface="ＭＳ Ｐゴシック" panose="020B0600070205080204" pitchFamily="50" charset="-128"/>
            </a:rPr>
            <a:t>状況</a:t>
          </a:r>
        </a:p>
      </dsp:txBody>
      <dsp:txXfrm>
        <a:off x="70568" y="4052367"/>
        <a:ext cx="2890199" cy="12974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11CE06-4BD0-42F4-8554-9B9100E656CB}">
      <dsp:nvSpPr>
        <dsp:cNvPr id="0" name=""/>
        <dsp:cNvSpPr/>
      </dsp:nvSpPr>
      <dsp:spPr>
        <a:xfrm>
          <a:off x="4434" y="2383"/>
          <a:ext cx="9081155" cy="1041948"/>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kumimoji="1" lang="ja-JP" altLang="en-US" sz="4800" kern="1200" dirty="0">
              <a:latin typeface="ＭＳ Ｐゴシック" panose="020B0600070205080204" pitchFamily="50" charset="-128"/>
              <a:ea typeface="ＭＳ Ｐゴシック" panose="020B0600070205080204" pitchFamily="50" charset="-128"/>
            </a:rPr>
            <a:t>適格認定の４つの認定区分</a:t>
          </a:r>
        </a:p>
      </dsp:txBody>
      <dsp:txXfrm>
        <a:off x="55298" y="53247"/>
        <a:ext cx="8979427" cy="940220"/>
      </dsp:txXfrm>
    </dsp:sp>
    <dsp:sp modelId="{3B6C11F6-1AC2-43A7-BC22-E6EE6172F38F}">
      <dsp:nvSpPr>
        <dsp:cNvPr id="0" name=""/>
        <dsp:cNvSpPr/>
      </dsp:nvSpPr>
      <dsp:spPr>
        <a:xfrm rot="5400000">
          <a:off x="5451492" y="-1503369"/>
          <a:ext cx="833559" cy="6241545"/>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latin typeface="ＭＳ Ｐゴシック" panose="020B0600070205080204" pitchFamily="50" charset="-128"/>
              <a:ea typeface="ＭＳ Ｐゴシック" panose="020B0600070205080204" pitchFamily="50" charset="-128"/>
            </a:rPr>
            <a:t>貸与奨学生の資格を失わせる。</a:t>
          </a:r>
        </a:p>
      </dsp:txBody>
      <dsp:txXfrm rot="-5400000">
        <a:off x="2747500" y="1241314"/>
        <a:ext cx="6200854" cy="752177"/>
      </dsp:txXfrm>
    </dsp:sp>
    <dsp:sp modelId="{04D52558-42CF-41C1-BB26-981C1F131DFF}">
      <dsp:nvSpPr>
        <dsp:cNvPr id="0" name=""/>
        <dsp:cNvSpPr/>
      </dsp:nvSpPr>
      <dsp:spPr>
        <a:xfrm>
          <a:off x="4434" y="1096429"/>
          <a:ext cx="2743064" cy="1041948"/>
        </a:xfrm>
        <a:prstGeom prst="roundRect">
          <a:avLst/>
        </a:prstGeom>
        <a:gradFill rotWithShape="0">
          <a:gsLst>
            <a:gs pos="0">
              <a:schemeClr val="accent5">
                <a:hueOff val="-1993422"/>
                <a:satOff val="-15"/>
                <a:lumOff val="-10196"/>
                <a:alphaOff val="0"/>
                <a:tint val="50000"/>
                <a:satMod val="300000"/>
              </a:schemeClr>
            </a:gs>
            <a:gs pos="35000">
              <a:schemeClr val="accent5">
                <a:hueOff val="-1993422"/>
                <a:satOff val="-15"/>
                <a:lumOff val="-10196"/>
                <a:alphaOff val="0"/>
                <a:tint val="37000"/>
                <a:satMod val="300000"/>
              </a:schemeClr>
            </a:gs>
            <a:gs pos="100000">
              <a:schemeClr val="accent5">
                <a:hueOff val="-1993422"/>
                <a:satOff val="-15"/>
                <a:lumOff val="-1019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kumimoji="1" lang="ja-JP" altLang="en-US" sz="4800" kern="1200" dirty="0">
              <a:latin typeface="ＭＳ Ｐゴシック" panose="020B0600070205080204" pitchFamily="50" charset="-128"/>
              <a:ea typeface="ＭＳ Ｐゴシック" panose="020B0600070205080204" pitchFamily="50" charset="-128"/>
            </a:rPr>
            <a:t>① </a:t>
          </a:r>
          <a:r>
            <a:rPr kumimoji="1" lang="ja-JP" altLang="en-US" sz="4800" kern="1200" dirty="0">
              <a:solidFill>
                <a:srgbClr val="FF0000"/>
              </a:solidFill>
              <a:latin typeface="ＭＳ Ｐゴシック" panose="020B0600070205080204" pitchFamily="50" charset="-128"/>
              <a:ea typeface="ＭＳ Ｐゴシック" panose="020B0600070205080204" pitchFamily="50" charset="-128"/>
            </a:rPr>
            <a:t>廃止</a:t>
          </a:r>
        </a:p>
      </dsp:txBody>
      <dsp:txXfrm>
        <a:off x="55298" y="1147293"/>
        <a:ext cx="2641336" cy="940220"/>
      </dsp:txXfrm>
    </dsp:sp>
    <dsp:sp modelId="{71897BF7-2A7C-454B-BAB6-CAB57531AC18}">
      <dsp:nvSpPr>
        <dsp:cNvPr id="0" name=""/>
        <dsp:cNvSpPr/>
      </dsp:nvSpPr>
      <dsp:spPr>
        <a:xfrm rot="5400000">
          <a:off x="5451492" y="-409322"/>
          <a:ext cx="833559" cy="6241545"/>
        </a:xfrm>
        <a:prstGeom prst="round2SameRect">
          <a:avLst/>
        </a:prstGeom>
        <a:solidFill>
          <a:schemeClr val="accent5">
            <a:tint val="40000"/>
            <a:alpha val="90000"/>
            <a:hueOff val="-2449423"/>
            <a:satOff val="-14510"/>
            <a:lumOff val="-2508"/>
            <a:alphaOff val="0"/>
          </a:schemeClr>
        </a:solidFill>
        <a:ln w="9525" cap="flat" cmpd="sng" algn="ctr">
          <a:solidFill>
            <a:schemeClr val="accent5">
              <a:tint val="40000"/>
              <a:alpha val="90000"/>
              <a:hueOff val="-2449423"/>
              <a:satOff val="-14510"/>
              <a:lumOff val="-250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latin typeface="ＭＳ Ｐゴシック" panose="020B0600070205080204" pitchFamily="50" charset="-128"/>
              <a:ea typeface="ＭＳ Ｐゴシック" panose="020B0600070205080204" pitchFamily="50" charset="-128"/>
            </a:rPr>
            <a:t>１年以内で在学学校長が定める期間、貸与奨学金の交付を停止する。</a:t>
          </a:r>
        </a:p>
      </dsp:txBody>
      <dsp:txXfrm rot="-5400000">
        <a:off x="2747500" y="2335361"/>
        <a:ext cx="6200854" cy="752177"/>
      </dsp:txXfrm>
    </dsp:sp>
    <dsp:sp modelId="{F10A57C2-9FF2-4161-9FD9-B99F96603B9B}">
      <dsp:nvSpPr>
        <dsp:cNvPr id="0" name=""/>
        <dsp:cNvSpPr/>
      </dsp:nvSpPr>
      <dsp:spPr>
        <a:xfrm>
          <a:off x="4434" y="2190475"/>
          <a:ext cx="2743064" cy="1041948"/>
        </a:xfrm>
        <a:prstGeom prst="roundRect">
          <a:avLst/>
        </a:prstGeom>
        <a:gradFill rotWithShape="0">
          <a:gsLst>
            <a:gs pos="0">
              <a:schemeClr val="accent5">
                <a:hueOff val="-3986843"/>
                <a:satOff val="-30"/>
                <a:lumOff val="-20392"/>
                <a:alphaOff val="0"/>
                <a:tint val="50000"/>
                <a:satMod val="300000"/>
              </a:schemeClr>
            </a:gs>
            <a:gs pos="35000">
              <a:schemeClr val="accent5">
                <a:hueOff val="-3986843"/>
                <a:satOff val="-30"/>
                <a:lumOff val="-20392"/>
                <a:alphaOff val="0"/>
                <a:tint val="37000"/>
                <a:satMod val="300000"/>
              </a:schemeClr>
            </a:gs>
            <a:gs pos="100000">
              <a:schemeClr val="accent5">
                <a:hueOff val="-3986843"/>
                <a:satOff val="-30"/>
                <a:lumOff val="-2039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kumimoji="1" lang="ja-JP" altLang="en-US" sz="4800" kern="1200" dirty="0">
              <a:latin typeface="ＭＳ Ｐゴシック" panose="020B0600070205080204" pitchFamily="50" charset="-128"/>
              <a:ea typeface="ＭＳ Ｐゴシック" panose="020B0600070205080204" pitchFamily="50" charset="-128"/>
            </a:rPr>
            <a:t>② </a:t>
          </a:r>
          <a:r>
            <a:rPr kumimoji="1" lang="ja-JP" altLang="en-US" sz="4800" kern="1200" dirty="0">
              <a:solidFill>
                <a:srgbClr val="FF0000"/>
              </a:solidFill>
              <a:latin typeface="ＭＳ Ｐゴシック" panose="020B0600070205080204" pitchFamily="50" charset="-128"/>
              <a:ea typeface="ＭＳ Ｐゴシック" panose="020B0600070205080204" pitchFamily="50" charset="-128"/>
            </a:rPr>
            <a:t>停止</a:t>
          </a:r>
        </a:p>
      </dsp:txBody>
      <dsp:txXfrm>
        <a:off x="55298" y="2241339"/>
        <a:ext cx="2641336" cy="940220"/>
      </dsp:txXfrm>
    </dsp:sp>
    <dsp:sp modelId="{0A819667-11FA-44BC-94B7-BA231B726205}">
      <dsp:nvSpPr>
        <dsp:cNvPr id="0" name=""/>
        <dsp:cNvSpPr/>
      </dsp:nvSpPr>
      <dsp:spPr>
        <a:xfrm rot="5400000">
          <a:off x="5451492" y="684723"/>
          <a:ext cx="833559" cy="6241545"/>
        </a:xfrm>
        <a:prstGeom prst="round2SameRect">
          <a:avLst/>
        </a:prstGeom>
        <a:solidFill>
          <a:schemeClr val="accent5">
            <a:tint val="40000"/>
            <a:alpha val="90000"/>
            <a:hueOff val="-4898846"/>
            <a:satOff val="-29020"/>
            <a:lumOff val="-5017"/>
            <a:alphaOff val="0"/>
          </a:schemeClr>
        </a:solidFill>
        <a:ln w="9525" cap="flat" cmpd="sng" algn="ctr">
          <a:solidFill>
            <a:schemeClr val="accent5">
              <a:tint val="40000"/>
              <a:alpha val="90000"/>
              <a:hueOff val="-4898846"/>
              <a:satOff val="-29020"/>
              <a:lumOff val="-501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kumimoji="1" lang="ja-JP" altLang="en-US" sz="1600" kern="1200" dirty="0">
              <a:latin typeface="ＭＳ Ｐゴシック" panose="020B0600070205080204" pitchFamily="50" charset="-128"/>
              <a:ea typeface="ＭＳ Ｐゴシック" panose="020B0600070205080204" pitchFamily="50" charset="-128"/>
            </a:rPr>
            <a:t>貸与奨学金の交付を継続するが、学業成績が回復しない場合は、次回の適格認定時以降に貸与奨学金の交付を停止し又は貸与奨学生の資格を失わせることがあることを警告し指導する。</a:t>
          </a:r>
        </a:p>
      </dsp:txBody>
      <dsp:txXfrm rot="-5400000">
        <a:off x="2747500" y="3429407"/>
        <a:ext cx="6200854" cy="752177"/>
      </dsp:txXfrm>
    </dsp:sp>
    <dsp:sp modelId="{9E5AD98B-928E-4137-8736-F1EAC9183535}">
      <dsp:nvSpPr>
        <dsp:cNvPr id="0" name=""/>
        <dsp:cNvSpPr/>
      </dsp:nvSpPr>
      <dsp:spPr>
        <a:xfrm>
          <a:off x="4434" y="3284521"/>
          <a:ext cx="2743064" cy="1041948"/>
        </a:xfrm>
        <a:prstGeom prst="roundRect">
          <a:avLst/>
        </a:prstGeom>
        <a:gradFill rotWithShape="0">
          <a:gsLst>
            <a:gs pos="0">
              <a:schemeClr val="accent5">
                <a:hueOff val="-5980265"/>
                <a:satOff val="-45"/>
                <a:lumOff val="-30587"/>
                <a:alphaOff val="0"/>
                <a:tint val="50000"/>
                <a:satMod val="300000"/>
              </a:schemeClr>
            </a:gs>
            <a:gs pos="35000">
              <a:schemeClr val="accent5">
                <a:hueOff val="-5980265"/>
                <a:satOff val="-45"/>
                <a:lumOff val="-30587"/>
                <a:alphaOff val="0"/>
                <a:tint val="37000"/>
                <a:satMod val="300000"/>
              </a:schemeClr>
            </a:gs>
            <a:gs pos="100000">
              <a:schemeClr val="accent5">
                <a:hueOff val="-5980265"/>
                <a:satOff val="-45"/>
                <a:lumOff val="-3058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kumimoji="1" lang="ja-JP" altLang="en-US" sz="4800" kern="1200" dirty="0">
              <a:latin typeface="ＭＳ Ｐゴシック" panose="020B0600070205080204" pitchFamily="50" charset="-128"/>
              <a:ea typeface="ＭＳ Ｐゴシック" panose="020B0600070205080204" pitchFamily="50" charset="-128"/>
            </a:rPr>
            <a:t>③ 警告</a:t>
          </a:r>
        </a:p>
      </dsp:txBody>
      <dsp:txXfrm>
        <a:off x="55298" y="3335385"/>
        <a:ext cx="2641336" cy="940220"/>
      </dsp:txXfrm>
    </dsp:sp>
    <dsp:sp modelId="{DF4304AF-D6B3-45F8-A5EC-6E9D55C6971F}">
      <dsp:nvSpPr>
        <dsp:cNvPr id="0" name=""/>
        <dsp:cNvSpPr/>
      </dsp:nvSpPr>
      <dsp:spPr>
        <a:xfrm rot="5400000">
          <a:off x="5451492" y="1778769"/>
          <a:ext cx="833559" cy="6241545"/>
        </a:xfrm>
        <a:prstGeom prst="round2SameRect">
          <a:avLst/>
        </a:prstGeom>
        <a:solidFill>
          <a:schemeClr val="accent5">
            <a:tint val="40000"/>
            <a:alpha val="90000"/>
            <a:hueOff val="-7348269"/>
            <a:satOff val="-43530"/>
            <a:lumOff val="-7525"/>
            <a:alphaOff val="0"/>
          </a:schemeClr>
        </a:solidFill>
        <a:ln w="9525" cap="flat" cmpd="sng" algn="ctr">
          <a:solidFill>
            <a:schemeClr val="accent5">
              <a:tint val="40000"/>
              <a:alpha val="90000"/>
              <a:hueOff val="-7348269"/>
              <a:satOff val="-43530"/>
              <a:lumOff val="-75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a:latin typeface="ＭＳ Ｐゴシック" panose="020B0600070205080204" pitchFamily="50" charset="-128"/>
              <a:ea typeface="ＭＳ Ｐゴシック" panose="020B0600070205080204" pitchFamily="50" charset="-128"/>
            </a:rPr>
            <a:t>貸与奨学</a:t>
          </a:r>
          <a:r>
            <a:rPr kumimoji="1" lang="ja-JP" altLang="en-US" sz="1800" kern="1200" dirty="0">
              <a:latin typeface="ＭＳ Ｐゴシック" panose="020B0600070205080204" pitchFamily="50" charset="-128"/>
              <a:ea typeface="ＭＳ Ｐゴシック" panose="020B0600070205080204" pitchFamily="50" charset="-128"/>
            </a:rPr>
            <a:t>金の交付を継続する。</a:t>
          </a:r>
        </a:p>
      </dsp:txBody>
      <dsp:txXfrm rot="-5400000">
        <a:off x="2747500" y="4523453"/>
        <a:ext cx="6200854" cy="752177"/>
      </dsp:txXfrm>
    </dsp:sp>
    <dsp:sp modelId="{44AB61B6-420E-4C23-A458-94C09FDA77F8}">
      <dsp:nvSpPr>
        <dsp:cNvPr id="0" name=""/>
        <dsp:cNvSpPr/>
      </dsp:nvSpPr>
      <dsp:spPr>
        <a:xfrm>
          <a:off x="4434" y="4378568"/>
          <a:ext cx="2743064" cy="1041948"/>
        </a:xfrm>
        <a:prstGeom prst="roundRect">
          <a:avLst/>
        </a:prstGeom>
        <a:gradFill rotWithShape="0">
          <a:gsLst>
            <a:gs pos="0">
              <a:schemeClr val="accent5">
                <a:hueOff val="-7973687"/>
                <a:satOff val="-60"/>
                <a:lumOff val="-40783"/>
                <a:alphaOff val="0"/>
                <a:tint val="50000"/>
                <a:satMod val="300000"/>
              </a:schemeClr>
            </a:gs>
            <a:gs pos="35000">
              <a:schemeClr val="accent5">
                <a:hueOff val="-7973687"/>
                <a:satOff val="-60"/>
                <a:lumOff val="-40783"/>
                <a:alphaOff val="0"/>
                <a:tint val="37000"/>
                <a:satMod val="300000"/>
              </a:schemeClr>
            </a:gs>
            <a:gs pos="100000">
              <a:schemeClr val="accent5">
                <a:hueOff val="-7973687"/>
                <a:satOff val="-60"/>
                <a:lumOff val="-4078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91440" rIns="182880" bIns="91440" numCol="1" spcCol="1270" anchor="ctr" anchorCtr="0">
          <a:noAutofit/>
        </a:bodyPr>
        <a:lstStyle/>
        <a:p>
          <a:pPr marL="0" lvl="0" indent="0" algn="ctr" defTabSz="2133600">
            <a:lnSpc>
              <a:spcPct val="90000"/>
            </a:lnSpc>
            <a:spcBef>
              <a:spcPct val="0"/>
            </a:spcBef>
            <a:spcAft>
              <a:spcPct val="35000"/>
            </a:spcAft>
            <a:buNone/>
          </a:pPr>
          <a:r>
            <a:rPr kumimoji="1" lang="ja-JP" altLang="en-US" sz="4800" kern="1200" dirty="0">
              <a:latin typeface="ＭＳ Ｐゴシック" panose="020B0600070205080204" pitchFamily="50" charset="-128"/>
              <a:ea typeface="ＭＳ Ｐゴシック" panose="020B0600070205080204" pitchFamily="50" charset="-128"/>
            </a:rPr>
            <a:t>④ 継続</a:t>
          </a:r>
        </a:p>
      </dsp:txBody>
      <dsp:txXfrm>
        <a:off x="55298" y="4429432"/>
        <a:ext cx="2641336" cy="94022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5" y="0"/>
            <a:ext cx="3078608" cy="471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69" tIns="47186" rIns="94369" bIns="47186" numCol="1" anchor="t" anchorCtr="0" compatLnSpc="1">
            <a:prstTxWarp prst="textNoShape">
              <a:avLst/>
            </a:prstTxWarp>
          </a:bodyPr>
          <a:lstStyle>
            <a:lvl1pPr defTabSz="945148" hangingPunct="1">
              <a:lnSpc>
                <a:spcPct val="100000"/>
              </a:lnSpc>
              <a:spcBef>
                <a:spcPct val="0"/>
              </a:spcBef>
              <a:spcAft>
                <a:spcPct val="0"/>
              </a:spcAft>
              <a:buClrTx/>
              <a:buFontTx/>
              <a:buNone/>
              <a:defRPr sz="1200">
                <a:latin typeface="Times New Roman" pitchFamily="18" charset="0"/>
              </a:defRPr>
            </a:lvl1pPr>
          </a:lstStyle>
          <a:p>
            <a:pPr>
              <a:defRPr/>
            </a:pPr>
            <a:endParaRPr lang="en-US" altLang="ja-JP" dirty="0"/>
          </a:p>
        </p:txBody>
      </p:sp>
      <p:sp>
        <p:nvSpPr>
          <p:cNvPr id="45059" name="Rectangle 3"/>
          <p:cNvSpPr>
            <a:spLocks noGrp="1" noChangeArrowheads="1"/>
          </p:cNvSpPr>
          <p:nvPr>
            <p:ph type="dt" sz="quarter" idx="1"/>
          </p:nvPr>
        </p:nvSpPr>
        <p:spPr bwMode="auto">
          <a:xfrm>
            <a:off x="3952294" y="0"/>
            <a:ext cx="3078608" cy="471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69" tIns="47186" rIns="94369" bIns="47186" numCol="1" anchor="t" anchorCtr="0" compatLnSpc="1">
            <a:prstTxWarp prst="textNoShape">
              <a:avLst/>
            </a:prstTxWarp>
          </a:bodyPr>
          <a:lstStyle>
            <a:lvl1pPr algn="r" defTabSz="945148" hangingPunct="1">
              <a:lnSpc>
                <a:spcPct val="100000"/>
              </a:lnSpc>
              <a:spcBef>
                <a:spcPct val="0"/>
              </a:spcBef>
              <a:spcAft>
                <a:spcPct val="0"/>
              </a:spcAft>
              <a:buClrTx/>
              <a:buFontTx/>
              <a:buNone/>
              <a:defRPr sz="1200">
                <a:latin typeface="Times New Roman" pitchFamily="18" charset="0"/>
              </a:defRPr>
            </a:lvl1pPr>
          </a:lstStyle>
          <a:p>
            <a:pPr>
              <a:defRPr/>
            </a:pPr>
            <a:endParaRPr lang="en-US" altLang="ja-JP" dirty="0"/>
          </a:p>
        </p:txBody>
      </p:sp>
      <p:sp>
        <p:nvSpPr>
          <p:cNvPr id="45060" name="Rectangle 4"/>
          <p:cNvSpPr>
            <a:spLocks noGrp="1" noChangeArrowheads="1"/>
          </p:cNvSpPr>
          <p:nvPr>
            <p:ph type="ftr" sz="quarter" idx="2"/>
          </p:nvPr>
        </p:nvSpPr>
        <p:spPr bwMode="auto">
          <a:xfrm>
            <a:off x="5" y="9665929"/>
            <a:ext cx="3078608" cy="471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69" tIns="47186" rIns="94369" bIns="47186" numCol="1" anchor="b" anchorCtr="0" compatLnSpc="1">
            <a:prstTxWarp prst="textNoShape">
              <a:avLst/>
            </a:prstTxWarp>
          </a:bodyPr>
          <a:lstStyle>
            <a:lvl1pPr defTabSz="945148" hangingPunct="1">
              <a:lnSpc>
                <a:spcPct val="100000"/>
              </a:lnSpc>
              <a:spcBef>
                <a:spcPct val="0"/>
              </a:spcBef>
              <a:spcAft>
                <a:spcPct val="0"/>
              </a:spcAft>
              <a:buClrTx/>
              <a:buFontTx/>
              <a:buNone/>
              <a:defRPr sz="1200">
                <a:latin typeface="Times New Roman" pitchFamily="18" charset="0"/>
              </a:defRPr>
            </a:lvl1pPr>
          </a:lstStyle>
          <a:p>
            <a:pPr>
              <a:defRPr/>
            </a:pPr>
            <a:endParaRPr lang="en-US" altLang="ja-JP" dirty="0"/>
          </a:p>
        </p:txBody>
      </p:sp>
      <p:sp>
        <p:nvSpPr>
          <p:cNvPr id="45061" name="Rectangle 5"/>
          <p:cNvSpPr>
            <a:spLocks noGrp="1" noChangeArrowheads="1"/>
          </p:cNvSpPr>
          <p:nvPr>
            <p:ph type="sldNum" sz="quarter" idx="3"/>
          </p:nvPr>
        </p:nvSpPr>
        <p:spPr bwMode="auto">
          <a:xfrm>
            <a:off x="3952294" y="9665929"/>
            <a:ext cx="3078608" cy="471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69" tIns="47186" rIns="94369" bIns="47186" numCol="1" anchor="b" anchorCtr="0" compatLnSpc="1">
            <a:prstTxWarp prst="textNoShape">
              <a:avLst/>
            </a:prstTxWarp>
          </a:bodyPr>
          <a:lstStyle>
            <a:lvl1pPr algn="r" defTabSz="945148" hangingPunct="1">
              <a:lnSpc>
                <a:spcPct val="100000"/>
              </a:lnSpc>
              <a:spcBef>
                <a:spcPct val="0"/>
              </a:spcBef>
              <a:spcAft>
                <a:spcPct val="0"/>
              </a:spcAft>
              <a:buClrTx/>
              <a:buFontTx/>
              <a:buNone/>
              <a:defRPr sz="1200">
                <a:latin typeface="Times New Roman" pitchFamily="18" charset="0"/>
              </a:defRPr>
            </a:lvl1pPr>
          </a:lstStyle>
          <a:p>
            <a:pPr>
              <a:defRPr/>
            </a:pPr>
            <a:fld id="{9E338953-2B73-42C8-BF9E-DE6F2811D8C7}" type="slidenum">
              <a:rPr lang="en-US" altLang="ja-JP"/>
              <a:pPr>
                <a:defRPr/>
              </a:pPr>
              <a:t>‹#›</a:t>
            </a:fld>
            <a:endParaRPr lang="en-US" altLang="ja-JP" dirty="0"/>
          </a:p>
        </p:txBody>
      </p:sp>
    </p:spTree>
    <p:extLst>
      <p:ext uri="{BB962C8B-B14F-4D97-AF65-F5344CB8AC3E}">
        <p14:creationId xmlns:p14="http://schemas.microsoft.com/office/powerpoint/2010/main" val="3675221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1" y="4"/>
            <a:ext cx="3070319" cy="54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11" tIns="46907" rIns="93811" bIns="46907" numCol="1" anchor="t" anchorCtr="0" compatLnSpc="1">
            <a:prstTxWarp prst="textNoShape">
              <a:avLst/>
            </a:prstTxWarp>
          </a:bodyPr>
          <a:lstStyle>
            <a:lvl1pPr defTabSz="938572" hangingPunct="1">
              <a:lnSpc>
                <a:spcPct val="100000"/>
              </a:lnSpc>
              <a:spcBef>
                <a:spcPct val="0"/>
              </a:spcBef>
              <a:spcAft>
                <a:spcPct val="0"/>
              </a:spcAft>
              <a:buClrTx/>
              <a:buFontTx/>
              <a:buNone/>
              <a:defRPr sz="1200">
                <a:solidFill>
                  <a:schemeClr val="bg1"/>
                </a:solidFill>
                <a:latin typeface="Times New Roman" pitchFamily="18" charset="0"/>
              </a:defRPr>
            </a:lvl1pPr>
          </a:lstStyle>
          <a:p>
            <a:pPr>
              <a:defRPr/>
            </a:pPr>
            <a:endParaRPr lang="en-US" altLang="ja-JP" dirty="0"/>
          </a:p>
        </p:txBody>
      </p:sp>
      <p:sp>
        <p:nvSpPr>
          <p:cNvPr id="178179" name="Rectangle 3"/>
          <p:cNvSpPr>
            <a:spLocks noGrp="1" noChangeArrowheads="1"/>
          </p:cNvSpPr>
          <p:nvPr>
            <p:ph type="dt" idx="1"/>
          </p:nvPr>
        </p:nvSpPr>
        <p:spPr bwMode="auto">
          <a:xfrm>
            <a:off x="4016953" y="4"/>
            <a:ext cx="2992400" cy="546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11" tIns="46907" rIns="93811" bIns="46907" numCol="1" anchor="t" anchorCtr="0" compatLnSpc="1">
            <a:prstTxWarp prst="textNoShape">
              <a:avLst/>
            </a:prstTxWarp>
          </a:bodyPr>
          <a:lstStyle>
            <a:lvl1pPr algn="r" defTabSz="938572" hangingPunct="1">
              <a:lnSpc>
                <a:spcPct val="100000"/>
              </a:lnSpc>
              <a:spcBef>
                <a:spcPct val="0"/>
              </a:spcBef>
              <a:spcAft>
                <a:spcPct val="0"/>
              </a:spcAft>
              <a:buClrTx/>
              <a:buFontTx/>
              <a:buNone/>
              <a:defRPr sz="1200">
                <a:solidFill>
                  <a:schemeClr val="bg1"/>
                </a:solidFill>
                <a:latin typeface="Times New Roman" pitchFamily="18" charset="0"/>
              </a:defRPr>
            </a:lvl1pPr>
          </a:lstStyle>
          <a:p>
            <a:pPr>
              <a:defRPr/>
            </a:pPr>
            <a:endParaRPr lang="en-US" altLang="ja-JP" dirty="0"/>
          </a:p>
        </p:txBody>
      </p:sp>
      <p:sp>
        <p:nvSpPr>
          <p:cNvPr id="57348" name="Rectangle 4"/>
          <p:cNvSpPr>
            <a:spLocks noGrp="1" noRot="1" noChangeAspect="1" noChangeArrowheads="1" noTextEdit="1"/>
          </p:cNvSpPr>
          <p:nvPr>
            <p:ph type="sldImg" idx="2"/>
          </p:nvPr>
        </p:nvSpPr>
        <p:spPr bwMode="auto">
          <a:xfrm>
            <a:off x="754063" y="777875"/>
            <a:ext cx="5516562" cy="38195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8181" name="Rectangle 5"/>
          <p:cNvSpPr>
            <a:spLocks noGrp="1" noChangeArrowheads="1"/>
          </p:cNvSpPr>
          <p:nvPr>
            <p:ph type="body" sz="quarter" idx="3"/>
          </p:nvPr>
        </p:nvSpPr>
        <p:spPr bwMode="auto">
          <a:xfrm>
            <a:off x="944971" y="4831329"/>
            <a:ext cx="5119408" cy="459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11" tIns="46907" rIns="93811" bIns="4690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78182" name="Rectangle 6"/>
          <p:cNvSpPr>
            <a:spLocks noGrp="1" noChangeArrowheads="1"/>
          </p:cNvSpPr>
          <p:nvPr>
            <p:ph type="ftr" sz="quarter" idx="4"/>
          </p:nvPr>
        </p:nvSpPr>
        <p:spPr bwMode="auto">
          <a:xfrm>
            <a:off x="1" y="9662665"/>
            <a:ext cx="3070319" cy="467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11" tIns="46907" rIns="93811" bIns="46907" numCol="1" anchor="b" anchorCtr="0" compatLnSpc="1">
            <a:prstTxWarp prst="textNoShape">
              <a:avLst/>
            </a:prstTxWarp>
          </a:bodyPr>
          <a:lstStyle>
            <a:lvl1pPr defTabSz="938572" hangingPunct="1">
              <a:lnSpc>
                <a:spcPct val="100000"/>
              </a:lnSpc>
              <a:spcBef>
                <a:spcPct val="0"/>
              </a:spcBef>
              <a:spcAft>
                <a:spcPct val="0"/>
              </a:spcAft>
              <a:buClrTx/>
              <a:buFontTx/>
              <a:buNone/>
              <a:defRPr sz="1200">
                <a:solidFill>
                  <a:schemeClr val="bg1"/>
                </a:solidFill>
                <a:latin typeface="Times New Roman" pitchFamily="18" charset="0"/>
              </a:defRPr>
            </a:lvl1pPr>
          </a:lstStyle>
          <a:p>
            <a:pPr>
              <a:defRPr/>
            </a:pPr>
            <a:endParaRPr lang="en-US" altLang="ja-JP" dirty="0"/>
          </a:p>
        </p:txBody>
      </p:sp>
      <p:sp>
        <p:nvSpPr>
          <p:cNvPr id="178183" name="Rectangle 7"/>
          <p:cNvSpPr>
            <a:spLocks noGrp="1" noChangeArrowheads="1"/>
          </p:cNvSpPr>
          <p:nvPr>
            <p:ph type="sldNum" sz="quarter" idx="5"/>
          </p:nvPr>
        </p:nvSpPr>
        <p:spPr bwMode="auto">
          <a:xfrm>
            <a:off x="4016953" y="9662665"/>
            <a:ext cx="2992400" cy="467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811" tIns="46907" rIns="93811" bIns="46907" numCol="1" anchor="b" anchorCtr="0" compatLnSpc="1">
            <a:prstTxWarp prst="textNoShape">
              <a:avLst/>
            </a:prstTxWarp>
          </a:bodyPr>
          <a:lstStyle>
            <a:lvl1pPr algn="r" defTabSz="938572" hangingPunct="1">
              <a:lnSpc>
                <a:spcPct val="100000"/>
              </a:lnSpc>
              <a:spcBef>
                <a:spcPct val="0"/>
              </a:spcBef>
              <a:spcAft>
                <a:spcPct val="0"/>
              </a:spcAft>
              <a:buClrTx/>
              <a:buFontTx/>
              <a:buNone/>
              <a:defRPr sz="1200">
                <a:solidFill>
                  <a:schemeClr val="bg1"/>
                </a:solidFill>
                <a:latin typeface="Times New Roman" pitchFamily="18" charset="0"/>
              </a:defRPr>
            </a:lvl1pPr>
          </a:lstStyle>
          <a:p>
            <a:pPr>
              <a:defRPr/>
            </a:pPr>
            <a:fld id="{D031F6DA-63F8-4541-BC8A-4EE96C69B0AD}" type="slidenum">
              <a:rPr lang="en-US" altLang="ja-JP"/>
              <a:pPr>
                <a:defRPr/>
              </a:pPr>
              <a:t>‹#›</a:t>
            </a:fld>
            <a:endParaRPr lang="en-US" altLang="ja-JP" dirty="0"/>
          </a:p>
        </p:txBody>
      </p:sp>
    </p:spTree>
    <p:extLst>
      <p:ext uri="{BB962C8B-B14F-4D97-AF65-F5344CB8AC3E}">
        <p14:creationId xmlns:p14="http://schemas.microsoft.com/office/powerpoint/2010/main" val="14897767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37795" y="4831329"/>
            <a:ext cx="5578758" cy="4597450"/>
          </a:xfrm>
          <a:ln>
            <a:noFill/>
          </a:ln>
        </p:spPr>
        <p:txBody>
          <a:bodyPr/>
          <a:lstStyle/>
          <a:p>
            <a:r>
              <a:rPr lang="ja-JP" altLang="en-US" dirty="0">
                <a:latin typeface="+mn-ea"/>
                <a:ea typeface="+mn-ea"/>
              </a:rPr>
              <a:t>日本学生支援機構貸与奨学金の適格認定説明会を始めます。</a:t>
            </a:r>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D031F6DA-63F8-4541-BC8A-4EE96C69B0AD}" type="slidenum">
              <a:rPr lang="en-US" altLang="ja-JP" smtClean="0"/>
              <a:pPr>
                <a:defRPr/>
              </a:pPr>
              <a:t>0</a:t>
            </a:fld>
            <a:endParaRPr lang="en-US" altLang="ja-JP" dirty="0"/>
          </a:p>
        </p:txBody>
      </p:sp>
    </p:spTree>
    <p:extLst>
      <p:ext uri="{BB962C8B-B14F-4D97-AF65-F5344CB8AC3E}">
        <p14:creationId xmlns:p14="http://schemas.microsoft.com/office/powerpoint/2010/main" val="1392243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24851" y="4831329"/>
            <a:ext cx="5676475" cy="4597450"/>
          </a:xfrm>
          <a:noFill/>
        </p:spPr>
        <p:txBody>
          <a:bodyPr/>
          <a:lstStyle/>
          <a:p>
            <a:pPr eaLnBrk="1" hangingPunct="1">
              <a:lnSpc>
                <a:spcPct val="80000"/>
              </a:lnSpc>
            </a:pPr>
            <a:r>
              <a:rPr lang="ja-JP" altLang="en-US" dirty="0">
                <a:latin typeface="+mn-ea"/>
                <a:ea typeface="+mn-ea"/>
              </a:rPr>
              <a:t>説明は以上となります。</a:t>
            </a:r>
            <a:endParaRPr lang="en-US" altLang="ja-JP" dirty="0">
              <a:latin typeface="+mn-ea"/>
              <a:ea typeface="+mn-ea"/>
            </a:endParaRPr>
          </a:p>
          <a:p>
            <a:pPr eaLnBrk="1" hangingPunct="1">
              <a:lnSpc>
                <a:spcPct val="80000"/>
              </a:lnSpc>
            </a:pPr>
            <a:endParaRPr lang="en-US" altLang="ja-JP" dirty="0">
              <a:latin typeface="+mn-ea"/>
              <a:ea typeface="+mn-ea"/>
            </a:endParaRPr>
          </a:p>
          <a:p>
            <a:pPr eaLnBrk="1" hangingPunct="1">
              <a:lnSpc>
                <a:spcPct val="80000"/>
              </a:lnSpc>
            </a:pPr>
            <a:r>
              <a:rPr lang="en-US" altLang="ja-JP" dirty="0">
                <a:latin typeface="+mn-ea"/>
                <a:ea typeface="+mn-ea"/>
              </a:rPr>
              <a:t>〔</a:t>
            </a:r>
            <a:r>
              <a:rPr lang="ja-JP" altLang="en-US" dirty="0">
                <a:latin typeface="+mn-ea"/>
                <a:ea typeface="+mn-ea"/>
              </a:rPr>
              <a:t>本スライドを利用する場合は、上から順に案内してください。</a:t>
            </a:r>
            <a:r>
              <a:rPr lang="en-US" altLang="ja-JP" dirty="0">
                <a:latin typeface="+mn-ea"/>
                <a:ea typeface="+mn-ea"/>
              </a:rPr>
              <a:t>〕</a:t>
            </a:r>
          </a:p>
          <a:p>
            <a:pPr eaLnBrk="1" hangingPunct="1">
              <a:lnSpc>
                <a:spcPct val="80000"/>
              </a:lnSpc>
            </a:pPr>
            <a:r>
              <a:rPr lang="ja-JP" altLang="en-US" dirty="0">
                <a:latin typeface="+mn-ea"/>
                <a:ea typeface="+mn-ea"/>
              </a:rPr>
              <a:t>（例）</a:t>
            </a:r>
            <a:endParaRPr lang="en-US" altLang="ja-JP" dirty="0">
              <a:latin typeface="+mn-ea"/>
              <a:ea typeface="+mn-ea"/>
            </a:endParaRPr>
          </a:p>
          <a:p>
            <a:pPr eaLnBrk="1" hangingPunct="1">
              <a:lnSpc>
                <a:spcPct val="80000"/>
              </a:lnSpc>
            </a:pPr>
            <a:r>
              <a:rPr lang="ja-JP" altLang="en-US" dirty="0">
                <a:latin typeface="+mn-ea"/>
                <a:ea typeface="+mn-ea"/>
              </a:rPr>
              <a:t>　・（本校の）提出期限は○年○月○日（○）です。期限厳守です。</a:t>
            </a:r>
            <a:endParaRPr lang="en-US" altLang="ja-JP" dirty="0">
              <a:latin typeface="+mn-ea"/>
              <a:ea typeface="+mn-ea"/>
            </a:endParaRPr>
          </a:p>
          <a:p>
            <a:pPr eaLnBrk="1" hangingPunct="1">
              <a:lnSpc>
                <a:spcPct val="80000"/>
              </a:lnSpc>
            </a:pPr>
            <a:r>
              <a:rPr lang="ja-JP" altLang="en-US" dirty="0">
                <a:latin typeface="+mn-ea"/>
                <a:ea typeface="+mn-ea"/>
              </a:rPr>
              <a:t>　・スカラネット・パーソナルの登録がまだの方（特に１年生）は早目に済ませておい</a:t>
            </a:r>
            <a:endParaRPr lang="en-US" altLang="ja-JP" dirty="0">
              <a:latin typeface="+mn-ea"/>
              <a:ea typeface="+mn-ea"/>
            </a:endParaRPr>
          </a:p>
          <a:p>
            <a:pPr eaLnBrk="1" hangingPunct="1">
              <a:lnSpc>
                <a:spcPct val="80000"/>
              </a:lnSpc>
            </a:pPr>
            <a:r>
              <a:rPr lang="ja-JP" altLang="en-US" dirty="0">
                <a:latin typeface="+mn-ea"/>
                <a:ea typeface="+mn-ea"/>
              </a:rPr>
              <a:t>　てください。</a:t>
            </a:r>
            <a:endParaRPr lang="en-US" altLang="ja-JP" dirty="0">
              <a:latin typeface="+mn-ea"/>
              <a:ea typeface="+mn-ea"/>
            </a:endParaRPr>
          </a:p>
          <a:p>
            <a:pPr eaLnBrk="1" hangingPunct="1">
              <a:lnSpc>
                <a:spcPct val="80000"/>
              </a:lnSpc>
            </a:pPr>
            <a:r>
              <a:rPr lang="ja-JP" altLang="en-US" dirty="0">
                <a:latin typeface="+mn-ea"/>
                <a:ea typeface="+mn-ea"/>
              </a:rPr>
              <a:t>　・貸与</a:t>
            </a:r>
            <a:r>
              <a:rPr lang="ja-JP" altLang="en-US">
                <a:latin typeface="+mn-ea"/>
                <a:ea typeface="+mn-ea"/>
              </a:rPr>
              <a:t>額通知の</a:t>
            </a:r>
            <a:r>
              <a:rPr lang="ja-JP" altLang="en-US" dirty="0">
                <a:latin typeface="+mn-ea"/>
                <a:ea typeface="+mn-ea"/>
              </a:rPr>
              <a:t>内容はしっかり確認しておいてください。</a:t>
            </a:r>
            <a:endParaRPr lang="en-US" altLang="ja-JP" dirty="0">
              <a:latin typeface="+mn-ea"/>
              <a:ea typeface="+mn-ea"/>
            </a:endParaRPr>
          </a:p>
          <a:p>
            <a:pPr eaLnBrk="1" hangingPunct="1">
              <a:lnSpc>
                <a:spcPct val="80000"/>
              </a:lnSpc>
            </a:pPr>
            <a:r>
              <a:rPr lang="ja-JP" altLang="en-US" dirty="0">
                <a:latin typeface="+mn-ea"/>
                <a:ea typeface="+mn-ea"/>
              </a:rPr>
              <a:t>　なお、人的保証を選択している人は連帯保証人や保証人にも内容を確認しても</a:t>
            </a:r>
            <a:endParaRPr lang="en-US" altLang="ja-JP" dirty="0">
              <a:latin typeface="+mn-ea"/>
              <a:ea typeface="+mn-ea"/>
            </a:endParaRPr>
          </a:p>
          <a:p>
            <a:pPr eaLnBrk="1" hangingPunct="1">
              <a:lnSpc>
                <a:spcPct val="80000"/>
              </a:lnSpc>
            </a:pPr>
            <a:r>
              <a:rPr lang="ja-JP" altLang="en-US" dirty="0">
                <a:latin typeface="+mn-ea"/>
                <a:ea typeface="+mn-ea"/>
              </a:rPr>
              <a:t>　らうようにしてください。</a:t>
            </a:r>
            <a:endParaRPr lang="en-US" altLang="ja-JP" dirty="0">
              <a:latin typeface="+mn-ea"/>
              <a:ea typeface="+mn-ea"/>
            </a:endParaRPr>
          </a:p>
          <a:p>
            <a:pPr eaLnBrk="1" hangingPunct="1">
              <a:lnSpc>
                <a:spcPct val="80000"/>
              </a:lnSpc>
            </a:pPr>
            <a:r>
              <a:rPr lang="ja-JP" altLang="en-US" dirty="0">
                <a:latin typeface="+mn-ea"/>
                <a:ea typeface="+mn-ea"/>
              </a:rPr>
              <a:t>　未成年の方は、人的保証・機関保証にかかわらず親権者にも内容を確認しても</a:t>
            </a:r>
            <a:endParaRPr lang="en-US" altLang="ja-JP" dirty="0">
              <a:latin typeface="+mn-ea"/>
              <a:ea typeface="+mn-ea"/>
            </a:endParaRPr>
          </a:p>
          <a:p>
            <a:pPr eaLnBrk="1" hangingPunct="1">
              <a:lnSpc>
                <a:spcPct val="80000"/>
              </a:lnSpc>
            </a:pPr>
            <a:r>
              <a:rPr lang="ja-JP" altLang="en-US" dirty="0">
                <a:latin typeface="+mn-ea"/>
                <a:ea typeface="+mn-ea"/>
              </a:rPr>
              <a:t>　ら</a:t>
            </a:r>
            <a:r>
              <a:rPr lang="ja-JP" altLang="en-US" dirty="0" err="1">
                <a:latin typeface="+mn-ea"/>
                <a:ea typeface="+mn-ea"/>
              </a:rPr>
              <a:t>うように</a:t>
            </a:r>
            <a:r>
              <a:rPr lang="ja-JP" altLang="en-US" dirty="0">
                <a:latin typeface="+mn-ea"/>
                <a:ea typeface="+mn-ea"/>
              </a:rPr>
              <a:t>してください。</a:t>
            </a:r>
            <a:endParaRPr lang="en-US" altLang="ja-JP" dirty="0">
              <a:latin typeface="+mn-ea"/>
              <a:ea typeface="+mn-ea"/>
            </a:endParaRPr>
          </a:p>
          <a:p>
            <a:pPr eaLnBrk="1" hangingPunct="1">
              <a:lnSpc>
                <a:spcPct val="80000"/>
              </a:lnSpc>
            </a:pPr>
            <a:r>
              <a:rPr lang="ja-JP" altLang="en-US" dirty="0">
                <a:latin typeface="+mn-ea"/>
                <a:ea typeface="+mn-ea"/>
              </a:rPr>
              <a:t>　・提出した日と受付番号は記録しておいてください。</a:t>
            </a:r>
            <a:endParaRPr lang="en-US" altLang="ja-JP" dirty="0">
              <a:latin typeface="+mn-ea"/>
              <a:ea typeface="+mn-ea"/>
            </a:endParaRPr>
          </a:p>
          <a:p>
            <a:pPr eaLnBrk="1" hangingPunct="1">
              <a:lnSpc>
                <a:spcPct val="80000"/>
              </a:lnSpc>
            </a:pPr>
            <a:r>
              <a:rPr lang="ja-JP" altLang="en-US" dirty="0">
                <a:latin typeface="+mn-ea"/>
                <a:ea typeface="+mn-ea"/>
              </a:rPr>
              <a:t>　併用貸与の方は第一種奨学金と第二種奨学金の両方の提出が必要です。片方</a:t>
            </a:r>
            <a:endParaRPr lang="en-US" altLang="ja-JP" dirty="0">
              <a:latin typeface="+mn-ea"/>
              <a:ea typeface="+mn-ea"/>
            </a:endParaRPr>
          </a:p>
          <a:p>
            <a:pPr eaLnBrk="1" hangingPunct="1">
              <a:lnSpc>
                <a:spcPct val="80000"/>
              </a:lnSpc>
            </a:pPr>
            <a:r>
              <a:rPr lang="ja-JP" altLang="en-US" dirty="0">
                <a:latin typeface="+mn-ea"/>
                <a:ea typeface="+mn-ea"/>
              </a:rPr>
              <a:t>　だけ提出して安心しないように。</a:t>
            </a:r>
            <a:endParaRPr lang="en-US" altLang="ja-JP" dirty="0">
              <a:latin typeface="+mn-ea"/>
              <a:ea typeface="+mn-ea"/>
            </a:endParaRPr>
          </a:p>
          <a:p>
            <a:pPr eaLnBrk="1" hangingPunct="1">
              <a:lnSpc>
                <a:spcPct val="80000"/>
              </a:lnSpc>
            </a:pPr>
            <a:endParaRPr lang="en-US" altLang="ja-JP" dirty="0">
              <a:latin typeface="+mn-ea"/>
              <a:ea typeface="+mn-ea"/>
            </a:endParaRPr>
          </a:p>
          <a:p>
            <a:pPr eaLnBrk="1" hangingPunct="1">
              <a:lnSpc>
                <a:spcPct val="80000"/>
              </a:lnSpc>
            </a:pPr>
            <a:endParaRPr lang="en-US" altLang="ja-JP" dirty="0">
              <a:latin typeface="+mn-ea"/>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37795" y="4831329"/>
            <a:ext cx="5565815" cy="4597450"/>
          </a:xfrm>
        </p:spPr>
        <p:txBody>
          <a:bodyPr/>
          <a:lstStyle/>
          <a:p>
            <a:r>
              <a:rPr lang="ja-JP" altLang="en-US" dirty="0">
                <a:latin typeface="+mn-ea"/>
                <a:ea typeface="+mn-ea"/>
              </a:rPr>
              <a:t>説明を始める前に、日本学生支援機構に寄せられるよくある質問を紹介します。</a:t>
            </a:r>
            <a:endParaRPr lang="en-US" altLang="ja-JP" dirty="0">
              <a:latin typeface="+mn-ea"/>
              <a:ea typeface="+mn-ea"/>
            </a:endParaRPr>
          </a:p>
          <a:p>
            <a:endParaRPr lang="ja-JP" altLang="en-US" dirty="0">
              <a:latin typeface="+mn-ea"/>
              <a:ea typeface="+mn-ea"/>
            </a:endParaRPr>
          </a:p>
          <a:p>
            <a:r>
              <a:rPr lang="ja-JP" altLang="en-US" dirty="0">
                <a:latin typeface="+mn-ea"/>
                <a:ea typeface="+mn-ea"/>
              </a:rPr>
              <a:t>「奨学生に採用されたら、卒業までずっと貸与を受けられますか？」という質問です。</a:t>
            </a:r>
          </a:p>
          <a:p>
            <a:endParaRPr lang="en-US" altLang="ja-JP" dirty="0">
              <a:latin typeface="+mn-ea"/>
              <a:ea typeface="+mn-ea"/>
            </a:endParaRPr>
          </a:p>
          <a:p>
            <a:r>
              <a:rPr lang="ja-JP" altLang="en-US" dirty="0">
                <a:latin typeface="+mn-ea"/>
                <a:ea typeface="+mn-ea"/>
              </a:rPr>
              <a:t>答えにあるとおり、毎年１回、奨学金継続の意思を確認するために奨学金継続願の提出が必要となります。</a:t>
            </a:r>
          </a:p>
          <a:p>
            <a:endParaRPr lang="en-US" altLang="ja-JP" dirty="0">
              <a:latin typeface="+mn-ea"/>
              <a:ea typeface="+mn-ea"/>
            </a:endParaRPr>
          </a:p>
          <a:p>
            <a:r>
              <a:rPr lang="ja-JP" altLang="en-US" dirty="0">
                <a:latin typeface="+mn-ea"/>
                <a:ea typeface="+mn-ea"/>
              </a:rPr>
              <a:t>提出後、学校で貸与奨学生として適格であるか等、奨学金継続の可否を判断します。</a:t>
            </a:r>
          </a:p>
          <a:p>
            <a:r>
              <a:rPr lang="ja-JP" altLang="en-US" dirty="0">
                <a:latin typeface="+mn-ea"/>
                <a:ea typeface="+mn-ea"/>
              </a:rPr>
              <a:t>これを適格認定と言います。</a:t>
            </a:r>
          </a:p>
          <a:p>
            <a:endParaRPr lang="en-US" altLang="ja-JP" dirty="0">
              <a:latin typeface="+mn-ea"/>
              <a:ea typeface="+mn-ea"/>
            </a:endParaRPr>
          </a:p>
          <a:p>
            <a:r>
              <a:rPr lang="ja-JP" altLang="en-US" dirty="0">
                <a:latin typeface="+mn-ea"/>
                <a:ea typeface="+mn-ea"/>
              </a:rPr>
              <a:t>皆さんの学業成績等の状況によっては、奨学生の資格を失い、奨学金の貸与が終了することもありますので、奨学金継続願の手続きの重要性を理解しておいてください。</a:t>
            </a:r>
          </a:p>
          <a:p>
            <a:endParaRPr kumimoji="1" lang="ja-JP" altLang="en-US"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D031F6DA-63F8-4541-BC8A-4EE96C69B0AD}" type="slidenum">
              <a:rPr lang="en-US" altLang="ja-JP" smtClean="0"/>
              <a:pPr>
                <a:defRPr/>
              </a:pPr>
              <a:t>1</a:t>
            </a:fld>
            <a:endParaRPr lang="en-US" altLang="ja-JP" dirty="0"/>
          </a:p>
        </p:txBody>
      </p:sp>
    </p:spTree>
    <p:extLst>
      <p:ext uri="{BB962C8B-B14F-4D97-AF65-F5344CB8AC3E}">
        <p14:creationId xmlns:p14="http://schemas.microsoft.com/office/powerpoint/2010/main" val="329187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37794" y="4831329"/>
            <a:ext cx="5565815" cy="4597450"/>
          </a:xfrm>
          <a:noFill/>
        </p:spPr>
        <p:txBody>
          <a:bodyPr/>
          <a:lstStyle/>
          <a:p>
            <a:pPr eaLnBrk="1" hangingPunct="1">
              <a:lnSpc>
                <a:spcPct val="80000"/>
              </a:lnSpc>
            </a:pPr>
            <a:r>
              <a:rPr lang="ja-JP" altLang="en-US" dirty="0">
                <a:latin typeface="+mn-ea"/>
                <a:ea typeface="+mn-ea"/>
              </a:rPr>
              <a:t>奨学金継続願の提出、適格認定とは何かを少し詳しく説明します。</a:t>
            </a:r>
          </a:p>
          <a:p>
            <a:pPr eaLnBrk="1" hangingPunct="1">
              <a:lnSpc>
                <a:spcPct val="80000"/>
              </a:lnSpc>
            </a:pPr>
            <a:endParaRPr lang="en-US" altLang="ja-JP" dirty="0">
              <a:latin typeface="+mn-ea"/>
              <a:ea typeface="+mn-ea"/>
            </a:endParaRPr>
          </a:p>
          <a:p>
            <a:pPr eaLnBrk="1" hangingPunct="1">
              <a:lnSpc>
                <a:spcPct val="80000"/>
              </a:lnSpc>
            </a:pPr>
            <a:r>
              <a:rPr lang="ja-JP" altLang="en-US" dirty="0">
                <a:latin typeface="+mn-ea"/>
                <a:ea typeface="+mn-ea"/>
              </a:rPr>
              <a:t>奨学金継続願の提出とは、</a:t>
            </a:r>
          </a:p>
          <a:p>
            <a:pPr eaLnBrk="1" hangingPunct="1">
              <a:lnSpc>
                <a:spcPct val="80000"/>
              </a:lnSpc>
            </a:pPr>
            <a:r>
              <a:rPr lang="ja-JP" altLang="en-US" dirty="0">
                <a:latin typeface="+mn-ea"/>
                <a:ea typeface="+mn-ea"/>
              </a:rPr>
              <a:t>・毎年１回、来年度の奨学金の継続を希望するかしないかを機構に提出することです。</a:t>
            </a:r>
          </a:p>
          <a:p>
            <a:pPr eaLnBrk="1" hangingPunct="1">
              <a:lnSpc>
                <a:spcPct val="80000"/>
              </a:lnSpc>
            </a:pPr>
            <a:r>
              <a:rPr lang="ja-JP" altLang="en-US" dirty="0">
                <a:latin typeface="+mn-ea"/>
                <a:ea typeface="+mn-ea"/>
              </a:rPr>
              <a:t>・過去</a:t>
            </a:r>
            <a:r>
              <a:rPr lang="en-US" altLang="ja-JP" dirty="0">
                <a:latin typeface="+mn-ea"/>
                <a:ea typeface="+mn-ea"/>
              </a:rPr>
              <a:t>1</a:t>
            </a:r>
            <a:r>
              <a:rPr lang="ja-JP" altLang="en-US" dirty="0">
                <a:latin typeface="+mn-ea"/>
                <a:ea typeface="+mn-ea"/>
              </a:rPr>
              <a:t>年間の学業成績等を振り返って、奨学生としての自覚を再認識する機会です。</a:t>
            </a:r>
          </a:p>
          <a:p>
            <a:pPr eaLnBrk="1" hangingPunct="1">
              <a:lnSpc>
                <a:spcPct val="80000"/>
              </a:lnSpc>
            </a:pPr>
            <a:r>
              <a:rPr lang="ja-JP" altLang="en-US" dirty="0">
                <a:latin typeface="+mn-ea"/>
                <a:ea typeface="+mn-ea"/>
              </a:rPr>
              <a:t>・また、自身の経済状況や将来の返還を考慮しながら、奨学金の必要性や適正な貸与月額を判断する重要な機会です。</a:t>
            </a:r>
          </a:p>
          <a:p>
            <a:pPr eaLnBrk="1" hangingPunct="1">
              <a:lnSpc>
                <a:spcPct val="80000"/>
              </a:lnSpc>
            </a:pPr>
            <a:endParaRPr lang="ja-JP" altLang="en-US" dirty="0">
              <a:latin typeface="+mn-ea"/>
              <a:ea typeface="+mn-ea"/>
            </a:endParaRPr>
          </a:p>
          <a:p>
            <a:pPr eaLnBrk="1" hangingPunct="1">
              <a:lnSpc>
                <a:spcPct val="80000"/>
              </a:lnSpc>
            </a:pPr>
            <a:r>
              <a:rPr lang="ja-JP" altLang="en-US" dirty="0">
                <a:latin typeface="+mn-ea"/>
                <a:ea typeface="+mn-ea"/>
              </a:rPr>
              <a:t>適格認定とは、</a:t>
            </a:r>
          </a:p>
          <a:p>
            <a:pPr eaLnBrk="1" hangingPunct="1">
              <a:lnSpc>
                <a:spcPct val="80000"/>
              </a:lnSpc>
            </a:pPr>
            <a:r>
              <a:rPr lang="ja-JP" altLang="en-US" dirty="0">
                <a:latin typeface="+mn-ea"/>
                <a:ea typeface="+mn-ea"/>
              </a:rPr>
              <a:t>・皆さんが提出した「奨学金継続願」の内容と学業成績等を総合的に審査し、必要な措置をとることです。</a:t>
            </a:r>
          </a:p>
          <a:p>
            <a:pPr eaLnBrk="1" hangingPunct="1">
              <a:lnSpc>
                <a:spcPct val="80000"/>
              </a:lnSpc>
            </a:pPr>
            <a:r>
              <a:rPr lang="ja-JP" altLang="en-US" dirty="0">
                <a:latin typeface="+mn-ea"/>
                <a:ea typeface="+mn-ea"/>
              </a:rPr>
              <a:t>・（従って、）「奨学金継続願」を提出したからといって、必ずしも継続して貸与される訳ではありません。</a:t>
            </a:r>
          </a:p>
          <a:p>
            <a:pPr eaLnBrk="1" hangingPunct="1">
              <a:lnSpc>
                <a:spcPct val="80000"/>
              </a:lnSpc>
            </a:pPr>
            <a:endParaRPr lang="ja-JP" altLang="en-US" dirty="0">
              <a:latin typeface="+mn-ea"/>
              <a:ea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63683" y="4831329"/>
            <a:ext cx="5539927" cy="4597450"/>
          </a:xfrm>
        </p:spPr>
        <p:txBody>
          <a:bodyPr/>
          <a:lstStyle/>
          <a:p>
            <a:r>
              <a:rPr lang="ja-JP" altLang="en-US" dirty="0">
                <a:latin typeface="+mn-ea"/>
                <a:ea typeface="+mn-ea"/>
              </a:rPr>
              <a:t>それでは、奨学金継続願提出にあたって、流れとポイントをお話しします。</a:t>
            </a:r>
          </a:p>
          <a:p>
            <a:endParaRPr lang="en-US" altLang="ja-JP" dirty="0">
              <a:latin typeface="+mn-ea"/>
              <a:ea typeface="+mn-ea"/>
            </a:endParaRPr>
          </a:p>
          <a:p>
            <a:r>
              <a:rPr lang="ja-JP" altLang="en-US" dirty="0">
                <a:latin typeface="+mn-ea"/>
                <a:ea typeface="+mn-ea"/>
              </a:rPr>
              <a:t>流れは大きく３つあります。</a:t>
            </a:r>
          </a:p>
          <a:p>
            <a:r>
              <a:rPr lang="ja-JP" altLang="en-US" dirty="0">
                <a:latin typeface="+mn-ea"/>
                <a:ea typeface="+mn-ea"/>
              </a:rPr>
              <a:t>①スカラネットパーソナルにログインし、「貸与額通知」の内容をしっかりと確認します。</a:t>
            </a:r>
          </a:p>
          <a:p>
            <a:r>
              <a:rPr lang="ja-JP" altLang="en-US" dirty="0">
                <a:latin typeface="+mn-ea"/>
                <a:ea typeface="+mn-ea"/>
              </a:rPr>
              <a:t>②次に、「</a:t>
            </a:r>
            <a:r>
              <a:rPr lang="en-US" altLang="ja-JP" dirty="0">
                <a:latin typeface="+mn-ea"/>
                <a:ea typeface="+mn-ea"/>
              </a:rPr>
              <a:t>『</a:t>
            </a:r>
            <a:r>
              <a:rPr lang="ja-JP" altLang="en-US" dirty="0">
                <a:latin typeface="+mn-ea"/>
                <a:ea typeface="+mn-ea"/>
              </a:rPr>
              <a:t>奨学金継続願</a:t>
            </a:r>
            <a:r>
              <a:rPr lang="en-US" altLang="ja-JP" dirty="0">
                <a:latin typeface="+mn-ea"/>
                <a:ea typeface="+mn-ea"/>
              </a:rPr>
              <a:t>』</a:t>
            </a:r>
            <a:r>
              <a:rPr lang="ja-JP" altLang="en-US" dirty="0">
                <a:latin typeface="+mn-ea"/>
                <a:ea typeface="+mn-ea"/>
              </a:rPr>
              <a:t>入力準備用紙」に予め記入しておきます。</a:t>
            </a:r>
          </a:p>
          <a:p>
            <a:r>
              <a:rPr lang="ja-JP" altLang="en-US" dirty="0">
                <a:latin typeface="+mn-ea"/>
                <a:ea typeface="+mn-ea"/>
              </a:rPr>
              <a:t>③入力準備用紙をもとに「スカラネット・パーソナル」から提出（入力）します。</a:t>
            </a:r>
          </a:p>
        </p:txBody>
      </p:sp>
      <p:sp>
        <p:nvSpPr>
          <p:cNvPr id="4" name="スライド番号プレースホルダー 3"/>
          <p:cNvSpPr>
            <a:spLocks noGrp="1"/>
          </p:cNvSpPr>
          <p:nvPr>
            <p:ph type="sldNum" sz="quarter" idx="10"/>
          </p:nvPr>
        </p:nvSpPr>
        <p:spPr/>
        <p:txBody>
          <a:bodyPr/>
          <a:lstStyle/>
          <a:p>
            <a:pPr>
              <a:defRPr/>
            </a:pPr>
            <a:fld id="{D031F6DA-63F8-4541-BC8A-4EE96C69B0AD}" type="slidenum">
              <a:rPr lang="en-US" altLang="ja-JP" smtClean="0"/>
              <a:pPr>
                <a:defRPr/>
              </a:pPr>
              <a:t>4</a:t>
            </a:fld>
            <a:endParaRPr lang="en-US" altLang="ja-JP" dirty="0"/>
          </a:p>
        </p:txBody>
      </p:sp>
    </p:spTree>
    <p:extLst>
      <p:ext uri="{BB962C8B-B14F-4D97-AF65-F5344CB8AC3E}">
        <p14:creationId xmlns:p14="http://schemas.microsoft.com/office/powerpoint/2010/main" val="3291877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750739" y="4831329"/>
            <a:ext cx="5565815" cy="4597450"/>
          </a:xfrm>
        </p:spPr>
        <p:txBody>
          <a:bodyPr/>
          <a:lstStyle/>
          <a:p>
            <a:r>
              <a:rPr lang="ja-JP" altLang="en-US" dirty="0">
                <a:latin typeface="+mn-ea"/>
                <a:ea typeface="+mn-ea"/>
              </a:rPr>
              <a:t>それぞれの流れの主なポイントです。</a:t>
            </a:r>
            <a:endParaRPr lang="en-US" altLang="ja-JP" dirty="0">
              <a:latin typeface="+mn-ea"/>
              <a:ea typeface="+mn-ea"/>
            </a:endParaRPr>
          </a:p>
          <a:p>
            <a:endParaRPr lang="ja-JP" altLang="en-US" dirty="0">
              <a:latin typeface="+mn-ea"/>
              <a:ea typeface="+mn-ea"/>
            </a:endParaRPr>
          </a:p>
          <a:p>
            <a:r>
              <a:rPr lang="ja-JP" altLang="en-US" dirty="0">
                <a:latin typeface="+mn-ea"/>
                <a:ea typeface="+mn-ea"/>
              </a:rPr>
              <a:t>①</a:t>
            </a:r>
            <a:r>
              <a:rPr lang="ja-JP" altLang="en-US" dirty="0">
                <a:latin typeface="+mn-ea"/>
              </a:rPr>
              <a:t>　</a:t>
            </a:r>
            <a:r>
              <a:rPr lang="ja-JP" altLang="en-US" dirty="0">
                <a:latin typeface="ＭＳ Ｐゴシック" panose="020B0600070205080204" pitchFamily="50" charset="-128"/>
                <a:ea typeface="ＭＳ Ｐゴシック" panose="020B0600070205080204" pitchFamily="50" charset="-128"/>
              </a:rPr>
              <a:t>スカラネット・パーソナルから</a:t>
            </a:r>
            <a:r>
              <a:rPr lang="ja-JP" altLang="en-US" dirty="0">
                <a:latin typeface="+mn-ea"/>
                <a:ea typeface="+mn-ea"/>
              </a:rPr>
              <a:t>「貸与額通知」の内容を確認したら、これまでの経済状況等を振り返りつつ、将来の返還を見据え、奨学金の必要性について判断してください。</a:t>
            </a:r>
            <a:endParaRPr lang="en-US" altLang="ja-JP" dirty="0">
              <a:latin typeface="+mn-ea"/>
              <a:ea typeface="+mn-ea"/>
            </a:endParaRPr>
          </a:p>
          <a:p>
            <a:endParaRPr lang="ja-JP" altLang="en-US" dirty="0">
              <a:latin typeface="+mn-ea"/>
              <a:ea typeface="+mn-ea"/>
            </a:endParaRPr>
          </a:p>
          <a:p>
            <a:r>
              <a:rPr lang="ja-JP" altLang="en-US" dirty="0">
                <a:latin typeface="+mn-ea"/>
                <a:ea typeface="+mn-ea"/>
              </a:rPr>
              <a:t>②「</a:t>
            </a:r>
            <a:r>
              <a:rPr lang="en-US" altLang="ja-JP" dirty="0">
                <a:latin typeface="+mn-ea"/>
                <a:ea typeface="+mn-ea"/>
              </a:rPr>
              <a:t>『</a:t>
            </a:r>
            <a:r>
              <a:rPr lang="ja-JP" altLang="en-US" dirty="0">
                <a:latin typeface="+mn-ea"/>
                <a:ea typeface="+mn-ea"/>
              </a:rPr>
              <a:t>奨学金継続願</a:t>
            </a:r>
            <a:r>
              <a:rPr lang="en-US" altLang="ja-JP" dirty="0">
                <a:latin typeface="+mn-ea"/>
                <a:ea typeface="+mn-ea"/>
              </a:rPr>
              <a:t>』</a:t>
            </a:r>
            <a:r>
              <a:rPr lang="ja-JP" altLang="en-US" dirty="0">
                <a:latin typeface="+mn-ea"/>
                <a:ea typeface="+mn-ea"/>
              </a:rPr>
              <a:t>入力準備用紙」にある設問に対して、事前に下書きしておくと、間違いも少なくスムーズに入力できます。</a:t>
            </a:r>
            <a:endParaRPr lang="en-US" altLang="ja-JP" dirty="0">
              <a:latin typeface="+mn-ea"/>
              <a:ea typeface="+mn-ea"/>
            </a:endParaRPr>
          </a:p>
          <a:p>
            <a:r>
              <a:rPr lang="ja-JP" altLang="en-US" dirty="0">
                <a:latin typeface="+mn-ea"/>
                <a:ea typeface="+mn-ea"/>
              </a:rPr>
              <a:t>　また、注意事項等をよく読んだうえで「入力準備用紙」を作成するようにしてください。</a:t>
            </a:r>
          </a:p>
          <a:p>
            <a:endParaRPr lang="ja-JP" altLang="en-US" dirty="0">
              <a:latin typeface="+mn-ea"/>
              <a:ea typeface="+mn-ea"/>
            </a:endParaRPr>
          </a:p>
          <a:p>
            <a:r>
              <a:rPr lang="ja-JP" altLang="en-US" dirty="0">
                <a:latin typeface="+mn-ea"/>
                <a:ea typeface="+mn-ea"/>
              </a:rPr>
              <a:t>③スカラネット・パーソナルから学校が定める期限までに「奨学金継続願」を提出（入力）します。</a:t>
            </a:r>
            <a:endParaRPr lang="en-US" altLang="ja-JP" dirty="0">
              <a:latin typeface="+mn-ea"/>
              <a:ea typeface="+mn-ea"/>
            </a:endParaRPr>
          </a:p>
          <a:p>
            <a:r>
              <a:rPr lang="ja-JP" altLang="en-US" dirty="0">
                <a:latin typeface="+mn-ea"/>
                <a:ea typeface="+mn-ea"/>
              </a:rPr>
              <a:t>　「貸与額通知」の確認及び奨学金継続願の提出にあたっては、スカラネット・パーソナルに事前に登録しておく必要があります。</a:t>
            </a:r>
            <a:endParaRPr lang="en-US" altLang="ja-JP" dirty="0">
              <a:latin typeface="+mn-ea"/>
              <a:ea typeface="+mn-ea"/>
            </a:endParaRPr>
          </a:p>
          <a:p>
            <a:r>
              <a:rPr lang="ja-JP" altLang="en-US" dirty="0">
                <a:latin typeface="+mn-ea"/>
                <a:ea typeface="+mn-ea"/>
              </a:rPr>
              <a:t>まだ登録が済んでいない場合は、早目に登録を済ませておいてください。</a:t>
            </a:r>
          </a:p>
          <a:p>
            <a:endParaRPr lang="ja-JP" altLang="en-US"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D031F6DA-63F8-4541-BC8A-4EE96C69B0AD}" type="slidenum">
              <a:rPr lang="en-US" altLang="ja-JP" smtClean="0"/>
              <a:pPr>
                <a:defRPr/>
              </a:pPr>
              <a:t>5</a:t>
            </a:fld>
            <a:endParaRPr lang="en-US" altLang="ja-JP" dirty="0"/>
          </a:p>
        </p:txBody>
      </p:sp>
    </p:spTree>
    <p:extLst>
      <p:ext uri="{BB962C8B-B14F-4D97-AF65-F5344CB8AC3E}">
        <p14:creationId xmlns:p14="http://schemas.microsoft.com/office/powerpoint/2010/main" val="3291877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37795" y="4831329"/>
            <a:ext cx="5565815" cy="4597450"/>
          </a:xfrm>
          <a:noFill/>
        </p:spPr>
        <p:txBody>
          <a:bodyPr/>
          <a:lstStyle/>
          <a:p>
            <a:pPr eaLnBrk="1" hangingPunct="1">
              <a:lnSpc>
                <a:spcPct val="80000"/>
              </a:lnSpc>
            </a:pPr>
            <a:r>
              <a:rPr lang="ja-JP" altLang="en-US" dirty="0">
                <a:latin typeface="+mn-ea"/>
                <a:ea typeface="+mn-ea"/>
              </a:rPr>
              <a:t>手続き上の大きな留意点として２点、説明します。</a:t>
            </a:r>
            <a:endParaRPr lang="en-US" altLang="ja-JP" dirty="0">
              <a:latin typeface="+mn-ea"/>
              <a:ea typeface="+mn-ea"/>
            </a:endParaRPr>
          </a:p>
          <a:p>
            <a:pPr eaLnBrk="1" hangingPunct="1">
              <a:lnSpc>
                <a:spcPct val="80000"/>
              </a:lnSpc>
            </a:pPr>
            <a:endParaRPr lang="ja-JP" altLang="en-US" dirty="0">
              <a:latin typeface="+mn-ea"/>
              <a:ea typeface="+mn-ea"/>
            </a:endParaRPr>
          </a:p>
          <a:p>
            <a:pPr eaLnBrk="1" hangingPunct="1">
              <a:lnSpc>
                <a:spcPct val="80000"/>
              </a:lnSpc>
            </a:pPr>
            <a:r>
              <a:rPr lang="ja-JP" altLang="en-US" dirty="0">
                <a:latin typeface="+mn-ea"/>
                <a:ea typeface="+mn-ea"/>
              </a:rPr>
              <a:t>①（１点目）期限までに奨学金継続願の提出がないと、「廃止」となり奨学生の資</a:t>
            </a:r>
            <a:endParaRPr lang="en-US" altLang="ja-JP" dirty="0">
              <a:latin typeface="+mn-ea"/>
              <a:ea typeface="+mn-ea"/>
            </a:endParaRPr>
          </a:p>
          <a:p>
            <a:pPr eaLnBrk="1" hangingPunct="1">
              <a:lnSpc>
                <a:spcPct val="80000"/>
              </a:lnSpc>
            </a:pPr>
            <a:r>
              <a:rPr lang="ja-JP" altLang="en-US" dirty="0">
                <a:latin typeface="+mn-ea"/>
                <a:ea typeface="+mn-ea"/>
              </a:rPr>
              <a:t>格を失います。４月以降の奨学金は振込まれなくなりますので、期限を厳守</a:t>
            </a:r>
            <a:endParaRPr lang="en-US" altLang="ja-JP" dirty="0">
              <a:latin typeface="+mn-ea"/>
              <a:ea typeface="+mn-ea"/>
            </a:endParaRPr>
          </a:p>
          <a:p>
            <a:pPr eaLnBrk="1" hangingPunct="1">
              <a:lnSpc>
                <a:spcPct val="80000"/>
              </a:lnSpc>
            </a:pPr>
            <a:r>
              <a:rPr lang="ja-JP" altLang="en-US" dirty="0">
                <a:latin typeface="+mn-ea"/>
                <a:ea typeface="+mn-ea"/>
              </a:rPr>
              <a:t>してください。</a:t>
            </a:r>
            <a:endParaRPr lang="en-US" altLang="ja-JP" dirty="0">
              <a:latin typeface="+mn-ea"/>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50739" y="4831329"/>
            <a:ext cx="5623971" cy="4597450"/>
          </a:xfrm>
          <a:noFill/>
        </p:spPr>
        <p:txBody>
          <a:bodyPr/>
          <a:lstStyle/>
          <a:p>
            <a:pPr eaLnBrk="1" hangingPunct="1">
              <a:lnSpc>
                <a:spcPct val="80000"/>
              </a:lnSpc>
            </a:pPr>
            <a:r>
              <a:rPr lang="ja-JP" altLang="en-US" dirty="0">
                <a:latin typeface="+mn-ea"/>
                <a:ea typeface="+mn-ea"/>
              </a:rPr>
              <a:t>②（２点目）奨学金の継続を希望しない場合は、奨学金振込みの継続の確認画面</a:t>
            </a:r>
            <a:endParaRPr lang="en-US" altLang="ja-JP" dirty="0">
              <a:latin typeface="+mn-ea"/>
              <a:ea typeface="+mn-ea"/>
            </a:endParaRPr>
          </a:p>
          <a:p>
            <a:pPr eaLnBrk="1" hangingPunct="1">
              <a:lnSpc>
                <a:spcPct val="80000"/>
              </a:lnSpc>
            </a:pPr>
            <a:r>
              <a:rPr lang="ja-JP" altLang="en-US" dirty="0">
                <a:latin typeface="+mn-ea"/>
                <a:ea typeface="+mn-ea"/>
              </a:rPr>
              <a:t>で「奨学金の継続を希望しません」を選択します。３月まで貸与され、４月以降の</a:t>
            </a:r>
            <a:endParaRPr lang="en-US" altLang="ja-JP" dirty="0">
              <a:latin typeface="+mn-ea"/>
              <a:ea typeface="+mn-ea"/>
            </a:endParaRPr>
          </a:p>
          <a:p>
            <a:pPr eaLnBrk="1" hangingPunct="1">
              <a:lnSpc>
                <a:spcPct val="80000"/>
              </a:lnSpc>
            </a:pPr>
            <a:r>
              <a:rPr lang="ja-JP" altLang="en-US" dirty="0">
                <a:latin typeface="+mn-ea"/>
                <a:ea typeface="+mn-ea"/>
              </a:rPr>
              <a:t>奨学金は辞退となり、振り込まれなくなります。</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37796" y="4831329"/>
            <a:ext cx="5578758" cy="4597450"/>
          </a:xfrm>
          <a:noFill/>
        </p:spPr>
        <p:txBody>
          <a:bodyPr/>
          <a:lstStyle/>
          <a:p>
            <a:pPr eaLnBrk="1" hangingPunct="1">
              <a:lnSpc>
                <a:spcPct val="80000"/>
              </a:lnSpc>
            </a:pPr>
            <a:r>
              <a:rPr lang="ja-JP" altLang="en-US" dirty="0">
                <a:latin typeface="+mn-ea"/>
                <a:ea typeface="+mn-ea"/>
              </a:rPr>
              <a:t>（さて）奨学金継続願が提出された後、学校は適格認定を実施します。</a:t>
            </a:r>
            <a:endParaRPr lang="en-US" altLang="ja-JP" dirty="0">
              <a:latin typeface="+mn-ea"/>
              <a:ea typeface="+mn-ea"/>
            </a:endParaRPr>
          </a:p>
          <a:p>
            <a:pPr eaLnBrk="1" hangingPunct="1">
              <a:lnSpc>
                <a:spcPct val="80000"/>
              </a:lnSpc>
            </a:pPr>
            <a:r>
              <a:rPr lang="ja-JP" altLang="en-US" dirty="0">
                <a:latin typeface="+mn-ea"/>
                <a:ea typeface="+mn-ea"/>
              </a:rPr>
              <a:t>その適格認定について、もう少しだけ詳しく触れます。</a:t>
            </a:r>
          </a:p>
          <a:p>
            <a:pPr eaLnBrk="1" hangingPunct="1">
              <a:lnSpc>
                <a:spcPct val="80000"/>
              </a:lnSpc>
            </a:pPr>
            <a:endParaRPr lang="en-US" altLang="ja-JP" dirty="0">
              <a:latin typeface="+mn-ea"/>
              <a:ea typeface="+mn-ea"/>
            </a:endParaRPr>
          </a:p>
          <a:p>
            <a:pPr eaLnBrk="1" hangingPunct="1">
              <a:lnSpc>
                <a:spcPct val="80000"/>
              </a:lnSpc>
            </a:pPr>
            <a:r>
              <a:rPr lang="ja-JP" altLang="en-US" dirty="0">
                <a:latin typeface="+mn-ea"/>
                <a:ea typeface="+mn-ea"/>
              </a:rPr>
              <a:t>適格認定には人物・学業・経済状況の３つの要素があります。</a:t>
            </a:r>
            <a:endParaRPr lang="en-US" altLang="ja-JP" dirty="0">
              <a:latin typeface="+mn-ea"/>
              <a:ea typeface="+mn-ea"/>
            </a:endParaRPr>
          </a:p>
          <a:p>
            <a:pPr eaLnBrk="1" hangingPunct="1">
              <a:lnSpc>
                <a:spcPct val="80000"/>
              </a:lnSpc>
            </a:pPr>
            <a:r>
              <a:rPr lang="ja-JP" altLang="en-US" dirty="0">
                <a:latin typeface="+mn-ea"/>
                <a:ea typeface="+mn-ea"/>
              </a:rPr>
              <a:t>これらの要素に基づき奨学金貸与の継続の可否等を判断することになります。</a:t>
            </a:r>
          </a:p>
          <a:p>
            <a:pPr eaLnBrk="1" hangingPunct="1">
              <a:lnSpc>
                <a:spcPct val="80000"/>
              </a:lnSpc>
            </a:pPr>
            <a:endParaRPr lang="ja-JP" altLang="en-US" dirty="0">
              <a:latin typeface="+mn-ea"/>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xfrm>
            <a:off x="724851" y="4831329"/>
            <a:ext cx="5591703" cy="4597450"/>
          </a:xfrm>
          <a:noFill/>
        </p:spPr>
        <p:txBody>
          <a:bodyPr/>
          <a:lstStyle/>
          <a:p>
            <a:pPr eaLnBrk="1" hangingPunct="1">
              <a:lnSpc>
                <a:spcPct val="80000"/>
              </a:lnSpc>
            </a:pPr>
            <a:r>
              <a:rPr lang="ja-JP" altLang="en-US" dirty="0">
                <a:latin typeface="+mn-ea"/>
                <a:ea typeface="+mn-ea"/>
              </a:rPr>
              <a:t>適格認定には４つの認定区分が設けられており、区分の内容に応じて、奨学金交</a:t>
            </a:r>
            <a:endParaRPr lang="en-US" altLang="ja-JP" dirty="0">
              <a:latin typeface="+mn-ea"/>
              <a:ea typeface="+mn-ea"/>
            </a:endParaRPr>
          </a:p>
          <a:p>
            <a:pPr eaLnBrk="1" hangingPunct="1">
              <a:lnSpc>
                <a:spcPct val="80000"/>
              </a:lnSpc>
            </a:pPr>
            <a:r>
              <a:rPr lang="ja-JP" altLang="en-US" dirty="0">
                <a:latin typeface="+mn-ea"/>
                <a:ea typeface="+mn-ea"/>
              </a:rPr>
              <a:t>付の取扱いや指導等が実施されることになります。</a:t>
            </a:r>
          </a:p>
          <a:p>
            <a:pPr eaLnBrk="1" hangingPunct="1">
              <a:lnSpc>
                <a:spcPct val="80000"/>
              </a:lnSpc>
            </a:pPr>
            <a:endParaRPr lang="en-US" altLang="ja-JP" dirty="0">
              <a:latin typeface="+mn-ea"/>
              <a:ea typeface="+mn-ea"/>
            </a:endParaRPr>
          </a:p>
          <a:p>
            <a:pPr eaLnBrk="1" hangingPunct="1">
              <a:lnSpc>
                <a:spcPct val="80000"/>
              </a:lnSpc>
            </a:pPr>
            <a:r>
              <a:rPr lang="ja-JP" altLang="en-US" dirty="0">
                <a:latin typeface="+mn-ea"/>
                <a:ea typeface="+mn-ea"/>
              </a:rPr>
              <a:t>「奨学金継続願の提出手続きについて」（チラシ）に詳しく記載していますので、確認しておいてください。</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1981200" y="3352800"/>
            <a:ext cx="5943600" cy="533400"/>
          </a:xfrm>
        </p:spPr>
        <p:txBody>
          <a:bodyPr anchor="b"/>
          <a:lstStyle>
            <a:lvl1pPr algn="ctr">
              <a:defRPr/>
            </a:lvl1pPr>
          </a:lstStyle>
          <a:p>
            <a:pPr lvl="0"/>
            <a:r>
              <a:rPr lang="ja-JP" altLang="en-US" noProof="0"/>
              <a:t>マスター タイトルの書式設定</a:t>
            </a:r>
          </a:p>
        </p:txBody>
      </p:sp>
    </p:spTree>
    <p:extLst>
      <p:ext uri="{BB962C8B-B14F-4D97-AF65-F5344CB8AC3E}">
        <p14:creationId xmlns:p14="http://schemas.microsoft.com/office/powerpoint/2010/main" val="122857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38637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53300" y="152400"/>
            <a:ext cx="2400300" cy="64008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52400" y="152400"/>
            <a:ext cx="7048500" cy="6400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77792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152400" y="152400"/>
            <a:ext cx="9601200" cy="6400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743885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152400"/>
            <a:ext cx="8001000" cy="4572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152400" y="1143000"/>
            <a:ext cx="9601200" cy="5410200"/>
          </a:xfrm>
        </p:spPr>
        <p:txBody>
          <a:bodyPr/>
          <a:lstStyle/>
          <a:p>
            <a:pPr lvl="0"/>
            <a:endParaRPr lang="ja-JP" altLang="en-US" noProof="0" dirty="0"/>
          </a:p>
        </p:txBody>
      </p:sp>
    </p:spTree>
    <p:extLst>
      <p:ext uri="{BB962C8B-B14F-4D97-AF65-F5344CB8AC3E}">
        <p14:creationId xmlns:p14="http://schemas.microsoft.com/office/powerpoint/2010/main" val="91176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1617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extLst>
      <p:ext uri="{BB962C8B-B14F-4D97-AF65-F5344CB8AC3E}">
        <p14:creationId xmlns:p14="http://schemas.microsoft.com/office/powerpoint/2010/main" val="322817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52400" y="1143000"/>
            <a:ext cx="4724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143000"/>
            <a:ext cx="47244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35713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09179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889680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443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313790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extLst>
      <p:ext uri="{BB962C8B-B14F-4D97-AF65-F5344CB8AC3E}">
        <p14:creationId xmlns:p14="http://schemas.microsoft.com/office/powerpoint/2010/main" val="45022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00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138" tIns="42862" rIns="84138" bIns="42862" numCol="1" anchor="ctr" anchorCtr="0" compatLnSpc="1">
            <a:prstTxWarp prst="textNoShape">
              <a:avLst/>
            </a:prstTxWarp>
          </a:bodyPr>
          <a:lstStyle/>
          <a:p>
            <a:pPr lvl="0"/>
            <a:r>
              <a:rPr lang="ja-JP" altLang="en-US"/>
              <a:t>マスタータイトルの書式設定</a:t>
            </a:r>
          </a:p>
        </p:txBody>
      </p:sp>
      <p:sp>
        <p:nvSpPr>
          <p:cNvPr id="1027" name="Rectangle 3"/>
          <p:cNvSpPr>
            <a:spLocks noGrp="1" noChangeArrowheads="1"/>
          </p:cNvSpPr>
          <p:nvPr>
            <p:ph type="body" idx="1"/>
          </p:nvPr>
        </p:nvSpPr>
        <p:spPr bwMode="auto">
          <a:xfrm>
            <a:off x="152400" y="1143000"/>
            <a:ext cx="96012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138" tIns="42862" rIns="84138" bIns="42862" numCol="1" anchor="t" anchorCtr="0" compatLnSpc="1">
            <a:prstTxWarp prst="textNoShape">
              <a:avLst/>
            </a:prstTxWarp>
          </a:bodyPr>
          <a:lstStyle/>
          <a:p>
            <a:pPr lvl="0"/>
            <a:r>
              <a:rPr lang="ja-JP" altLang="en-US"/>
              <a:t>マスターテキストの書式設定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sp>
        <p:nvSpPr>
          <p:cNvPr id="3076" name="Text Box 4"/>
          <p:cNvSpPr txBox="1">
            <a:spLocks noChangeArrowheads="1"/>
          </p:cNvSpPr>
          <p:nvPr/>
        </p:nvSpPr>
        <p:spPr bwMode="auto">
          <a:xfrm>
            <a:off x="9067800" y="6705600"/>
            <a:ext cx="825500" cy="16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a:lstStyle>
            <a:lvl1pPr marL="342900" indent="-342900">
              <a:spcBef>
                <a:spcPct val="0"/>
              </a:spcBef>
              <a:spcAft>
                <a:spcPct val="0"/>
              </a:spcAft>
              <a:defRPr kumimoji="1" sz="2400">
                <a:solidFill>
                  <a:schemeClr val="tx1"/>
                </a:solidFill>
                <a:latin typeface="Times New Roman" pitchFamily="18" charset="0"/>
                <a:ea typeface="ＭＳ Ｐゴシック" pitchFamily="50" charset="-128"/>
              </a:defRPr>
            </a:lvl1pPr>
            <a:lvl2pPr marL="742950" indent="-285750">
              <a:spcBef>
                <a:spcPct val="0"/>
              </a:spcBef>
              <a:spcAft>
                <a:spcPct val="0"/>
              </a:spcAft>
              <a:defRPr kumimoji="1" sz="2400">
                <a:solidFill>
                  <a:schemeClr val="tx1"/>
                </a:solidFill>
                <a:latin typeface="Times New Roman" pitchFamily="18" charset="0"/>
                <a:ea typeface="ＭＳ Ｐゴシック" pitchFamily="50" charset="-128"/>
              </a:defRPr>
            </a:lvl2pPr>
            <a:lvl3pPr marL="1143000" indent="-228600">
              <a:spcBef>
                <a:spcPct val="0"/>
              </a:spcBef>
              <a:spcAft>
                <a:spcPct val="0"/>
              </a:spcAft>
              <a:defRPr kumimoji="1" sz="2400">
                <a:solidFill>
                  <a:schemeClr val="tx1"/>
                </a:solidFill>
                <a:latin typeface="Times New Roman" pitchFamily="18" charset="0"/>
                <a:ea typeface="ＭＳ Ｐゴシック" pitchFamily="50" charset="-128"/>
              </a:defRPr>
            </a:lvl3pPr>
            <a:lvl4pPr marL="1600200" indent="-228600">
              <a:spcBef>
                <a:spcPct val="0"/>
              </a:spcBef>
              <a:spcAft>
                <a:spcPct val="0"/>
              </a:spcAft>
              <a:defRPr kumimoji="1" sz="2400">
                <a:solidFill>
                  <a:schemeClr val="tx1"/>
                </a:solidFill>
                <a:latin typeface="Times New Roman" pitchFamily="18" charset="0"/>
                <a:ea typeface="ＭＳ Ｐゴシック" pitchFamily="50" charset="-128"/>
              </a:defRPr>
            </a:lvl4pPr>
            <a:lvl5pPr marL="2057400" indent="-228600">
              <a:spcBef>
                <a:spcPct val="0"/>
              </a:spcBef>
              <a:spcAft>
                <a:spcPct val="0"/>
              </a:spcAft>
              <a:defRPr kumimoji="1" sz="2400">
                <a:solidFill>
                  <a:schemeClr val="tx1"/>
                </a:solidFill>
                <a:latin typeface="Times New Roman" pitchFamily="18" charset="0"/>
                <a:ea typeface="ＭＳ Ｐゴシック" pitchFamily="50" charset="-128"/>
              </a:defRPr>
            </a:lvl5pPr>
            <a:lvl6pPr marL="2514600" indent="-228600" fontAlgn="base">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fontAlgn="base">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fontAlgn="base">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fontAlgn="base">
              <a:spcBef>
                <a:spcPct val="0"/>
              </a:spcBef>
              <a:spcAft>
                <a:spcPct val="0"/>
              </a:spcAft>
              <a:defRPr kumimoji="1" sz="2400">
                <a:solidFill>
                  <a:schemeClr val="tx1"/>
                </a:solidFill>
                <a:latin typeface="Times New Roman" pitchFamily="18" charset="0"/>
                <a:ea typeface="ＭＳ Ｐゴシック" pitchFamily="50" charset="-128"/>
              </a:defRPr>
            </a:lvl9pPr>
          </a:lstStyle>
          <a:p>
            <a:pPr algn="r">
              <a:lnSpc>
                <a:spcPct val="100000"/>
              </a:lnSpc>
              <a:spcBef>
                <a:spcPct val="20000"/>
              </a:spcBef>
              <a:buClrTx/>
              <a:buFontTx/>
              <a:buNone/>
              <a:defRPr/>
            </a:pPr>
            <a:r>
              <a:rPr lang="en-US" altLang="ja-JP" sz="1000" dirty="0">
                <a:solidFill>
                  <a:srgbClr val="006600"/>
                </a:solidFill>
                <a:latin typeface="Garamond" pitchFamily="18" charset="0"/>
                <a:ea typeface="ＭＳ ゴシック" pitchFamily="49" charset="-128"/>
              </a:rPr>
              <a:t>Page.</a:t>
            </a:r>
            <a:fld id="{D614A3CB-D23A-4026-AE2F-A6F20C2BAB33}" type="slidenum">
              <a:rPr lang="en-US" altLang="ja-JP" sz="1000" smtClean="0">
                <a:solidFill>
                  <a:srgbClr val="006600"/>
                </a:solidFill>
                <a:latin typeface="Garamond" pitchFamily="18" charset="0"/>
                <a:ea typeface="ＭＳ ゴシック" pitchFamily="49" charset="-128"/>
              </a:rPr>
              <a:pPr algn="r">
                <a:lnSpc>
                  <a:spcPct val="100000"/>
                </a:lnSpc>
                <a:spcBef>
                  <a:spcPct val="20000"/>
                </a:spcBef>
                <a:buClrTx/>
                <a:buFontTx/>
                <a:buNone/>
                <a:defRPr/>
              </a:pPr>
              <a:t>‹#›</a:t>
            </a:fld>
            <a:endParaRPr lang="en-US" altLang="ja-JP" sz="1000" dirty="0">
              <a:solidFill>
                <a:srgbClr val="006600"/>
              </a:solidFill>
              <a:latin typeface="Garamond" pitchFamily="18" charset="0"/>
              <a:ea typeface="ＨＧｺﾞｼｯｸE-PRO" pitchFamily="50" charset="-128"/>
            </a:endParaRPr>
          </a:p>
        </p:txBody>
      </p:sp>
      <p:sp>
        <p:nvSpPr>
          <p:cNvPr id="2053" name="Rectangle 22"/>
          <p:cNvSpPr>
            <a:spLocks noChangeArrowheads="1"/>
          </p:cNvSpPr>
          <p:nvPr/>
        </p:nvSpPr>
        <p:spPr bwMode="auto">
          <a:xfrm flipV="1">
            <a:off x="76200" y="6629400"/>
            <a:ext cx="9753600" cy="76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38" tIns="42862" rIns="84138" bIns="42862" anchor="ctr"/>
          <a:lstStyle>
            <a:lvl1pPr eaLnBrk="0">
              <a:defRPr kumimoji="1" sz="1000">
                <a:solidFill>
                  <a:schemeClr val="tx1"/>
                </a:solidFill>
                <a:latin typeface="ＭＳ Ｐゴシック" pitchFamily="50" charset="-128"/>
                <a:ea typeface="ＭＳ Ｐゴシック" pitchFamily="50" charset="-128"/>
              </a:defRPr>
            </a:lvl1pPr>
            <a:lvl2pPr marL="742950" indent="-285750" eaLnBrk="0">
              <a:defRPr kumimoji="1" sz="1000">
                <a:solidFill>
                  <a:schemeClr val="tx1"/>
                </a:solidFill>
                <a:latin typeface="ＭＳ Ｐゴシック" pitchFamily="50" charset="-128"/>
                <a:ea typeface="ＭＳ Ｐゴシック" pitchFamily="50" charset="-128"/>
              </a:defRPr>
            </a:lvl2pPr>
            <a:lvl3pPr marL="1143000" indent="-228600" eaLnBrk="0">
              <a:defRPr kumimoji="1" sz="1000">
                <a:solidFill>
                  <a:schemeClr val="tx1"/>
                </a:solidFill>
                <a:latin typeface="ＭＳ Ｐゴシック" pitchFamily="50" charset="-128"/>
                <a:ea typeface="ＭＳ Ｐゴシック" pitchFamily="50" charset="-128"/>
              </a:defRPr>
            </a:lvl3pPr>
            <a:lvl4pPr marL="1600200" indent="-228600" eaLnBrk="0">
              <a:defRPr kumimoji="1" sz="1000">
                <a:solidFill>
                  <a:schemeClr val="tx1"/>
                </a:solidFill>
                <a:latin typeface="ＭＳ Ｐゴシック" pitchFamily="50" charset="-128"/>
                <a:ea typeface="ＭＳ Ｐゴシック" pitchFamily="50" charset="-128"/>
              </a:defRPr>
            </a:lvl4pPr>
            <a:lvl5pPr marL="2057400" indent="-228600" eaLnBrk="0">
              <a:defRPr kumimoji="1" sz="1000">
                <a:solidFill>
                  <a:schemeClr val="tx1"/>
                </a:solidFill>
                <a:latin typeface="ＭＳ Ｐゴシック" pitchFamily="50" charset="-128"/>
                <a:ea typeface="ＭＳ Ｐゴシック" pitchFamily="50" charset="-128"/>
              </a:defRPr>
            </a:lvl5pPr>
            <a:lvl6pPr marL="25146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6pPr>
            <a:lvl7pPr marL="29718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7pPr>
            <a:lvl8pPr marL="34290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8pPr>
            <a:lvl9pPr marL="38862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9pPr>
          </a:lstStyle>
          <a:p>
            <a:pPr eaLnBrk="1">
              <a:defRPr/>
            </a:pPr>
            <a:endParaRPr lang="ja-JP" altLang="en-US" dirty="0"/>
          </a:p>
        </p:txBody>
      </p:sp>
      <p:sp>
        <p:nvSpPr>
          <p:cNvPr id="1030" name="Line 23"/>
          <p:cNvSpPr>
            <a:spLocks noChangeShapeType="1"/>
          </p:cNvSpPr>
          <p:nvPr/>
        </p:nvSpPr>
        <p:spPr bwMode="auto">
          <a:xfrm flipH="1" flipV="1">
            <a:off x="76200" y="6705600"/>
            <a:ext cx="9753600" cy="0"/>
          </a:xfrm>
          <a:prstGeom prst="line">
            <a:avLst/>
          </a:prstGeom>
          <a:noFill/>
          <a:ln w="3810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38" tIns="42862" rIns="84138" bIns="42862" anchor="ctr"/>
          <a:lstStyle/>
          <a:p>
            <a:endParaRPr lang="ja-JP" altLang="en-US" dirty="0"/>
          </a:p>
        </p:txBody>
      </p:sp>
      <p:sp>
        <p:nvSpPr>
          <p:cNvPr id="2055" name="Rectangle 24"/>
          <p:cNvSpPr>
            <a:spLocks noChangeArrowheads="1"/>
          </p:cNvSpPr>
          <p:nvPr/>
        </p:nvSpPr>
        <p:spPr bwMode="auto">
          <a:xfrm>
            <a:off x="152400" y="6629400"/>
            <a:ext cx="2286000" cy="76200"/>
          </a:xfrm>
          <a:prstGeom prst="rect">
            <a:avLst/>
          </a:prstGeom>
          <a:noFill/>
          <a:ln>
            <a:noFill/>
          </a:ln>
          <a:effectLst/>
          <a:extLst>
            <a:ext uri="{909E8E84-426E-40DD-AFC4-6F175D3DCCD1}">
              <a14:hiddenFill xmlns:a14="http://schemas.microsoft.com/office/drawing/2010/main">
                <a:solidFill>
                  <a:srgbClr val="96969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38" tIns="32400" rIns="84138" bIns="7200" anchor="ctr"/>
          <a:lstStyle>
            <a:lvl1pPr eaLnBrk="0">
              <a:defRPr kumimoji="1" sz="1000">
                <a:solidFill>
                  <a:schemeClr val="tx1"/>
                </a:solidFill>
                <a:latin typeface="ＭＳ Ｐゴシック" pitchFamily="50" charset="-128"/>
                <a:ea typeface="ＭＳ Ｐゴシック" pitchFamily="50" charset="-128"/>
              </a:defRPr>
            </a:lvl1pPr>
            <a:lvl2pPr marL="742950" indent="-285750" eaLnBrk="0">
              <a:defRPr kumimoji="1" sz="1000">
                <a:solidFill>
                  <a:schemeClr val="tx1"/>
                </a:solidFill>
                <a:latin typeface="ＭＳ Ｐゴシック" pitchFamily="50" charset="-128"/>
                <a:ea typeface="ＭＳ Ｐゴシック" pitchFamily="50" charset="-128"/>
              </a:defRPr>
            </a:lvl2pPr>
            <a:lvl3pPr marL="1143000" indent="-228600" eaLnBrk="0">
              <a:defRPr kumimoji="1" sz="1000">
                <a:solidFill>
                  <a:schemeClr val="tx1"/>
                </a:solidFill>
                <a:latin typeface="ＭＳ Ｐゴシック" pitchFamily="50" charset="-128"/>
                <a:ea typeface="ＭＳ Ｐゴシック" pitchFamily="50" charset="-128"/>
              </a:defRPr>
            </a:lvl3pPr>
            <a:lvl4pPr marL="1600200" indent="-228600" eaLnBrk="0">
              <a:defRPr kumimoji="1" sz="1000">
                <a:solidFill>
                  <a:schemeClr val="tx1"/>
                </a:solidFill>
                <a:latin typeface="ＭＳ Ｐゴシック" pitchFamily="50" charset="-128"/>
                <a:ea typeface="ＭＳ Ｐゴシック" pitchFamily="50" charset="-128"/>
              </a:defRPr>
            </a:lvl4pPr>
            <a:lvl5pPr marL="2057400" indent="-228600" eaLnBrk="0">
              <a:defRPr kumimoji="1" sz="1000">
                <a:solidFill>
                  <a:schemeClr val="tx1"/>
                </a:solidFill>
                <a:latin typeface="ＭＳ Ｐゴシック" pitchFamily="50" charset="-128"/>
                <a:ea typeface="ＭＳ Ｐゴシック" pitchFamily="50" charset="-128"/>
              </a:defRPr>
            </a:lvl5pPr>
            <a:lvl6pPr marL="25146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6pPr>
            <a:lvl7pPr marL="29718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7pPr>
            <a:lvl8pPr marL="34290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8pPr>
            <a:lvl9pPr marL="38862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9pPr>
          </a:lstStyle>
          <a:p>
            <a:pPr algn="r" eaLnBrk="1" hangingPunct="1">
              <a:lnSpc>
                <a:spcPct val="100000"/>
              </a:lnSpc>
              <a:spcBef>
                <a:spcPct val="0"/>
              </a:spcBef>
              <a:spcAft>
                <a:spcPct val="0"/>
              </a:spcAft>
              <a:buClrTx/>
              <a:buFontTx/>
              <a:buNone/>
              <a:defRPr/>
            </a:pPr>
            <a:r>
              <a:rPr lang="en-US" altLang="ja-JP" sz="900" dirty="0">
                <a:solidFill>
                  <a:schemeClr val="bg1"/>
                </a:solidFill>
                <a:latin typeface="Comic Sans MS" pitchFamily="66" charset="0"/>
              </a:rPr>
              <a:t>Japan</a:t>
            </a:r>
            <a:r>
              <a:rPr lang="ja-JP" altLang="en-US" sz="900" dirty="0">
                <a:solidFill>
                  <a:schemeClr val="bg1"/>
                </a:solidFill>
                <a:latin typeface="Comic Sans MS" pitchFamily="66" charset="0"/>
              </a:rPr>
              <a:t>　</a:t>
            </a:r>
            <a:r>
              <a:rPr lang="en-US" altLang="ja-JP" sz="900" dirty="0">
                <a:solidFill>
                  <a:schemeClr val="bg1"/>
                </a:solidFill>
                <a:latin typeface="Comic Sans MS" pitchFamily="66" charset="0"/>
              </a:rPr>
              <a:t>student</a:t>
            </a:r>
            <a:r>
              <a:rPr lang="ja-JP" altLang="en-US" sz="900" dirty="0">
                <a:solidFill>
                  <a:schemeClr val="bg1"/>
                </a:solidFill>
                <a:latin typeface="Comic Sans MS" pitchFamily="66" charset="0"/>
              </a:rPr>
              <a:t>　</a:t>
            </a:r>
            <a:r>
              <a:rPr lang="en-US" altLang="ja-JP" sz="900" dirty="0">
                <a:solidFill>
                  <a:schemeClr val="bg1"/>
                </a:solidFill>
                <a:latin typeface="Comic Sans MS" pitchFamily="66" charset="0"/>
              </a:rPr>
              <a:t>services</a:t>
            </a:r>
            <a:r>
              <a:rPr lang="ja-JP" altLang="en-US" sz="900" dirty="0">
                <a:solidFill>
                  <a:schemeClr val="bg1"/>
                </a:solidFill>
                <a:latin typeface="Comic Sans MS" pitchFamily="66" charset="0"/>
              </a:rPr>
              <a:t>　</a:t>
            </a:r>
            <a:r>
              <a:rPr lang="en-US" altLang="ja-JP" sz="900" dirty="0">
                <a:solidFill>
                  <a:schemeClr val="bg1"/>
                </a:solidFill>
                <a:latin typeface="Comic Sans MS" pitchFamily="66" charset="0"/>
              </a:rPr>
              <a:t>organization</a:t>
            </a:r>
          </a:p>
        </p:txBody>
      </p:sp>
      <p:sp>
        <p:nvSpPr>
          <p:cNvPr id="2056" name="Rectangle 19"/>
          <p:cNvSpPr>
            <a:spLocks noChangeArrowheads="1"/>
          </p:cNvSpPr>
          <p:nvPr/>
        </p:nvSpPr>
        <p:spPr bwMode="auto">
          <a:xfrm>
            <a:off x="76200" y="685800"/>
            <a:ext cx="9753600" cy="76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38" tIns="42862" rIns="84138" bIns="42862" anchor="ctr"/>
          <a:lstStyle>
            <a:lvl1pPr eaLnBrk="0">
              <a:defRPr kumimoji="1" sz="1000">
                <a:solidFill>
                  <a:schemeClr val="tx1"/>
                </a:solidFill>
                <a:latin typeface="ＭＳ Ｐゴシック" pitchFamily="50" charset="-128"/>
                <a:ea typeface="ＭＳ Ｐゴシック" pitchFamily="50" charset="-128"/>
              </a:defRPr>
            </a:lvl1pPr>
            <a:lvl2pPr marL="742950" indent="-285750" eaLnBrk="0">
              <a:defRPr kumimoji="1" sz="1000">
                <a:solidFill>
                  <a:schemeClr val="tx1"/>
                </a:solidFill>
                <a:latin typeface="ＭＳ Ｐゴシック" pitchFamily="50" charset="-128"/>
                <a:ea typeface="ＭＳ Ｐゴシック" pitchFamily="50" charset="-128"/>
              </a:defRPr>
            </a:lvl2pPr>
            <a:lvl3pPr marL="1143000" indent="-228600" eaLnBrk="0">
              <a:defRPr kumimoji="1" sz="1000">
                <a:solidFill>
                  <a:schemeClr val="tx1"/>
                </a:solidFill>
                <a:latin typeface="ＭＳ Ｐゴシック" pitchFamily="50" charset="-128"/>
                <a:ea typeface="ＭＳ Ｐゴシック" pitchFamily="50" charset="-128"/>
              </a:defRPr>
            </a:lvl3pPr>
            <a:lvl4pPr marL="1600200" indent="-228600" eaLnBrk="0">
              <a:defRPr kumimoji="1" sz="1000">
                <a:solidFill>
                  <a:schemeClr val="tx1"/>
                </a:solidFill>
                <a:latin typeface="ＭＳ Ｐゴシック" pitchFamily="50" charset="-128"/>
                <a:ea typeface="ＭＳ Ｐゴシック" pitchFamily="50" charset="-128"/>
              </a:defRPr>
            </a:lvl4pPr>
            <a:lvl5pPr marL="2057400" indent="-228600" eaLnBrk="0">
              <a:defRPr kumimoji="1" sz="1000">
                <a:solidFill>
                  <a:schemeClr val="tx1"/>
                </a:solidFill>
                <a:latin typeface="ＭＳ Ｐゴシック" pitchFamily="50" charset="-128"/>
                <a:ea typeface="ＭＳ Ｐゴシック" pitchFamily="50" charset="-128"/>
              </a:defRPr>
            </a:lvl5pPr>
            <a:lvl6pPr marL="25146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6pPr>
            <a:lvl7pPr marL="29718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7pPr>
            <a:lvl8pPr marL="34290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8pPr>
            <a:lvl9pPr marL="3886200" indent="-228600" eaLnBrk="0" fontAlgn="base" hangingPunct="0">
              <a:lnSpc>
                <a:spcPct val="80000"/>
              </a:lnSpc>
              <a:spcBef>
                <a:spcPct val="20000"/>
              </a:spcBef>
              <a:spcAft>
                <a:spcPct val="30000"/>
              </a:spcAft>
              <a:buClr>
                <a:srgbClr val="006600"/>
              </a:buClr>
              <a:buFont typeface="Wingdings" pitchFamily="2" charset="2"/>
              <a:defRPr kumimoji="1" sz="1000">
                <a:solidFill>
                  <a:schemeClr val="tx1"/>
                </a:solidFill>
                <a:latin typeface="ＭＳ Ｐゴシック" pitchFamily="50" charset="-128"/>
                <a:ea typeface="ＭＳ Ｐゴシック" pitchFamily="50" charset="-128"/>
              </a:defRPr>
            </a:lvl9pPr>
          </a:lstStyle>
          <a:p>
            <a:pPr eaLnBrk="1">
              <a:defRPr/>
            </a:pPr>
            <a:endParaRPr lang="ja-JP" altLang="en-US" dirty="0"/>
          </a:p>
        </p:txBody>
      </p:sp>
      <p:sp>
        <p:nvSpPr>
          <p:cNvPr id="1033" name="Line 17"/>
          <p:cNvSpPr>
            <a:spLocks noChangeShapeType="1"/>
          </p:cNvSpPr>
          <p:nvPr/>
        </p:nvSpPr>
        <p:spPr bwMode="auto">
          <a:xfrm flipH="1">
            <a:off x="76200" y="685800"/>
            <a:ext cx="9753600" cy="0"/>
          </a:xfrm>
          <a:prstGeom prst="line">
            <a:avLst/>
          </a:prstGeom>
          <a:noFill/>
          <a:ln w="38100">
            <a:solidFill>
              <a:srgbClr val="0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4138" tIns="42862" rIns="84138" bIns="42862" anchor="ctr"/>
          <a:lstStyle/>
          <a:p>
            <a:endParaRPr lang="ja-JP" altLang="en-US" dirty="0"/>
          </a:p>
        </p:txBody>
      </p:sp>
      <p:graphicFrame>
        <p:nvGraphicFramePr>
          <p:cNvPr id="1034" name="Object 27"/>
          <p:cNvGraphicFramePr>
            <a:graphicFrameLocks noChangeAspect="1"/>
          </p:cNvGraphicFramePr>
          <p:nvPr/>
        </p:nvGraphicFramePr>
        <p:xfrm>
          <a:off x="7543800" y="0"/>
          <a:ext cx="2362200" cy="657225"/>
        </p:xfrm>
        <a:graphic>
          <a:graphicData uri="http://schemas.openxmlformats.org/presentationml/2006/ole">
            <mc:AlternateContent xmlns:mc="http://schemas.openxmlformats.org/markup-compatibility/2006">
              <mc:Choice xmlns:v="urn:schemas-microsoft-com:vml" Requires="v">
                <p:oleObj spid="_x0000_s1334" name="Photo Editor Photo" r:id="rId16" imgW="2362530" imgH="657317" progId="MSPhotoEd.3">
                  <p:embed/>
                </p:oleObj>
              </mc:Choice>
              <mc:Fallback>
                <p:oleObj name="Photo Editor Photo" r:id="rId16" imgW="2362530" imgH="657317" progId="MSPhotoEd.3">
                  <p:embed/>
                  <p:pic>
                    <p:nvPicPr>
                      <p:cNvPr id="0" name="Object 2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543800" y="0"/>
                        <a:ext cx="2362200" cy="657225"/>
                      </a:xfrm>
                      <a:prstGeom prst="rect">
                        <a:avLst/>
                      </a:prstGeom>
                      <a:noFill/>
                      <a:ln>
                        <a:noFill/>
                      </a:ln>
                      <a:effectLst/>
                      <a:extLst>
                        <a:ext uri="{909E8E84-426E-40DD-AFC4-6F175D3DCCD1}">
                          <a14:hiddenFill xmlns:a14="http://schemas.microsoft.com/office/drawing/2010/main">
                            <a:solidFill>
                              <a:srgbClr val="000080"/>
                            </a:solidFill>
                          </a14:hiddenFill>
                        </a:ext>
                        <a:ext uri="{91240B29-F687-4F45-9708-019B960494DF}">
                          <a14:hiddenLine xmlns:a14="http://schemas.microsoft.com/office/drawing/2010/main" w="476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4143" r:id="rId1"/>
    <p:sldLayoutId id="2147484119" r:id="rId2"/>
    <p:sldLayoutId id="2147484120" r:id="rId3"/>
    <p:sldLayoutId id="2147484121" r:id="rId4"/>
    <p:sldLayoutId id="2147484122" r:id="rId5"/>
    <p:sldLayoutId id="2147484123" r:id="rId6"/>
    <p:sldLayoutId id="2147484124" r:id="rId7"/>
    <p:sldLayoutId id="2147484125" r:id="rId8"/>
    <p:sldLayoutId id="2147484126" r:id="rId9"/>
    <p:sldLayoutId id="2147484127" r:id="rId10"/>
    <p:sldLayoutId id="2147484128" r:id="rId11"/>
    <p:sldLayoutId id="2147484129" r:id="rId12"/>
    <p:sldLayoutId id="2147484130" r:id="rId13"/>
  </p:sldLayoutIdLst>
  <p:txStyles>
    <p:titleStyle>
      <a:lvl1pPr algn="l" defTabSz="833438" rtl="0" eaLnBrk="0" fontAlgn="base" hangingPunct="0">
        <a:spcBef>
          <a:spcPct val="0"/>
        </a:spcBef>
        <a:spcAft>
          <a:spcPct val="0"/>
        </a:spcAft>
        <a:defRPr kumimoji="1" sz="2400">
          <a:solidFill>
            <a:schemeClr val="tx1"/>
          </a:solidFill>
          <a:latin typeface="+mj-lt"/>
          <a:ea typeface="+mj-ea"/>
          <a:cs typeface="+mj-cs"/>
        </a:defRPr>
      </a:lvl1pPr>
      <a:lvl2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2pPr>
      <a:lvl3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3pPr>
      <a:lvl4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4pPr>
      <a:lvl5pPr algn="l" defTabSz="833438" rtl="0" eaLnBrk="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5pPr>
      <a:lvl6pPr marL="4572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6pPr>
      <a:lvl7pPr marL="9144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7pPr>
      <a:lvl8pPr marL="13716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8pPr>
      <a:lvl9pPr marL="1828800" algn="l" defTabSz="833438" rtl="0" fontAlgn="base" hangingPunct="0">
        <a:spcBef>
          <a:spcPct val="0"/>
        </a:spcBef>
        <a:spcAft>
          <a:spcPct val="0"/>
        </a:spcAft>
        <a:defRPr kumimoji="1" sz="2400">
          <a:solidFill>
            <a:schemeClr val="tx1"/>
          </a:solidFill>
          <a:latin typeface="ＨＧｺﾞｼｯｸE-PRO" pitchFamily="50" charset="-128"/>
          <a:ea typeface="ＨＧｺﾞｼｯｸE-PRO" pitchFamily="50" charset="-128"/>
        </a:defRPr>
      </a:lvl9pPr>
    </p:titleStyle>
    <p:body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mn-cs"/>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defRPr>
      </a:lvl3pPr>
      <a:lvl4pPr marL="1503363" indent="-169863"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4pPr>
      <a:lvl5pPr marL="1865313" indent="-171450"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1473200" y="1955800"/>
            <a:ext cx="6959600" cy="360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138" tIns="42862" rIns="84138" bIns="42862" anchor="ctr" anchorCtr="1"/>
          <a:lstStyle>
            <a:lvl1pPr algn="l" defTabSz="833438" eaLnBrk="0" hangingPunct="0">
              <a:spcBef>
                <a:spcPct val="20000"/>
              </a:spcBef>
              <a:spcAft>
                <a:spcPct val="30000"/>
              </a:spcAft>
              <a:buClr>
                <a:srgbClr val="006600"/>
              </a:buClr>
              <a:buChar char="n"/>
              <a:defRPr kumimoji="1" sz="1400">
                <a:solidFill>
                  <a:schemeClr val="tx1"/>
                </a:solidFill>
                <a:latin typeface="ＨＧｺﾞｼｯｸE-PRO" pitchFamily="50" charset="-128"/>
                <a:ea typeface="ＨＧｺﾞｼｯｸE-PRO" pitchFamily="50" charset="-128"/>
              </a:defRPr>
            </a:lvl1pPr>
            <a:lvl2pPr marL="742950" indent="-285750" algn="l" defTabSz="833438" eaLnBrk="0" hangingPunct="0">
              <a:spcBef>
                <a:spcPct val="20000"/>
              </a:spcBef>
              <a:spcAft>
                <a:spcPct val="30000"/>
              </a:spcAft>
              <a:buClr>
                <a:schemeClr val="tx2"/>
              </a:buClr>
              <a:buSzPct val="90000"/>
              <a:buChar char="t"/>
              <a:defRPr kumimoji="1" sz="1200">
                <a:solidFill>
                  <a:schemeClr val="tx1"/>
                </a:solidFill>
                <a:latin typeface="ＭＳ Ｐゴシック" charset="-128"/>
                <a:ea typeface="ＭＳ Ｐゴシック" charset="-128"/>
              </a:defRPr>
            </a:lvl2pPr>
            <a:lvl3pPr marL="1143000" indent="-228600" algn="l" defTabSz="833438" eaLnBrk="0" hangingPunct="0">
              <a:spcBef>
                <a:spcPct val="20000"/>
              </a:spcBef>
              <a:spcAft>
                <a:spcPct val="30000"/>
              </a:spcAft>
              <a:buClr>
                <a:schemeClr val="tx2"/>
              </a:buClr>
              <a:buSzPct val="90000"/>
              <a:buChar char=""/>
              <a:defRPr kumimoji="1" sz="1200">
                <a:solidFill>
                  <a:schemeClr val="tx1"/>
                </a:solidFill>
                <a:latin typeface="ＭＳ Ｐゴシック" charset="-128"/>
                <a:ea typeface="ＭＳ Ｐゴシック" charset="-128"/>
              </a:defRPr>
            </a:lvl3pPr>
            <a:lvl4pPr marL="1600200" indent="-228600" algn="l" defTabSz="833438" eaLnBrk="0" hangingPunct="0">
              <a:spcBef>
                <a:spcPct val="20000"/>
              </a:spcBef>
              <a:buChar char="–"/>
              <a:defRPr kumimoji="1" sz="1200">
                <a:solidFill>
                  <a:schemeClr val="tx1"/>
                </a:solidFill>
                <a:latin typeface="ＭＳ Ｐゴシック" charset="-128"/>
                <a:ea typeface="ＭＳ Ｐゴシック" charset="-128"/>
              </a:defRPr>
            </a:lvl4pPr>
            <a:lvl5pPr marL="2057400" indent="-228600" algn="l" defTabSz="833438" eaLnBrk="0" hangingPunct="0">
              <a:spcBef>
                <a:spcPct val="20000"/>
              </a:spcBef>
              <a:buChar char="»"/>
              <a:defRPr kumimoji="1" sz="1200">
                <a:solidFill>
                  <a:schemeClr val="tx1"/>
                </a:solidFill>
                <a:latin typeface="ＭＳ Ｐゴシック" charset="-128"/>
                <a:ea typeface="ＭＳ Ｐゴシック" charset="-128"/>
              </a:defRPr>
            </a:lvl5pPr>
            <a:lvl6pPr marL="2514600" indent="-228600" defTabSz="833438" eaLnBrk="0" fontAlgn="base" hangingPunct="0">
              <a:spcBef>
                <a:spcPct val="20000"/>
              </a:spcBef>
              <a:spcAft>
                <a:spcPct val="0"/>
              </a:spcAft>
              <a:buChar char="»"/>
              <a:defRPr kumimoji="1" sz="1200">
                <a:solidFill>
                  <a:schemeClr val="tx1"/>
                </a:solidFill>
                <a:latin typeface="ＭＳ Ｐゴシック" charset="-128"/>
                <a:ea typeface="ＭＳ Ｐゴシック" charset="-128"/>
              </a:defRPr>
            </a:lvl6pPr>
            <a:lvl7pPr marL="2971800" indent="-228600" defTabSz="833438" eaLnBrk="0" fontAlgn="base" hangingPunct="0">
              <a:spcBef>
                <a:spcPct val="20000"/>
              </a:spcBef>
              <a:spcAft>
                <a:spcPct val="0"/>
              </a:spcAft>
              <a:buChar char="»"/>
              <a:defRPr kumimoji="1" sz="1200">
                <a:solidFill>
                  <a:schemeClr val="tx1"/>
                </a:solidFill>
                <a:latin typeface="ＭＳ Ｐゴシック" charset="-128"/>
                <a:ea typeface="ＭＳ Ｐゴシック" charset="-128"/>
              </a:defRPr>
            </a:lvl7pPr>
            <a:lvl8pPr marL="3429000" indent="-228600" defTabSz="833438" eaLnBrk="0" fontAlgn="base" hangingPunct="0">
              <a:spcBef>
                <a:spcPct val="20000"/>
              </a:spcBef>
              <a:spcAft>
                <a:spcPct val="0"/>
              </a:spcAft>
              <a:buChar char="»"/>
              <a:defRPr kumimoji="1" sz="1200">
                <a:solidFill>
                  <a:schemeClr val="tx1"/>
                </a:solidFill>
                <a:latin typeface="ＭＳ Ｐゴシック" charset="-128"/>
                <a:ea typeface="ＭＳ Ｐゴシック" charset="-128"/>
              </a:defRPr>
            </a:lvl8pPr>
            <a:lvl9pPr marL="3886200" indent="-228600" defTabSz="833438" eaLnBrk="0" fontAlgn="base" hangingPunct="0">
              <a:spcBef>
                <a:spcPct val="20000"/>
              </a:spcBef>
              <a:spcAft>
                <a:spcPct val="0"/>
              </a:spcAft>
              <a:buChar char="»"/>
              <a:defRPr kumimoji="1" sz="1200">
                <a:solidFill>
                  <a:schemeClr val="tx1"/>
                </a:solidFill>
                <a:latin typeface="ＭＳ Ｐゴシック" charset="-128"/>
                <a:ea typeface="ＭＳ Ｐゴシック" charset="-128"/>
              </a:defRPr>
            </a:lvl9pPr>
          </a:lstStyle>
          <a:p>
            <a:pPr algn="dist" eaLnBrk="1">
              <a:spcBef>
                <a:spcPct val="0"/>
              </a:spcBef>
              <a:spcAft>
                <a:spcPct val="0"/>
              </a:spcAft>
              <a:buClrTx/>
              <a:buFontTx/>
              <a:buNone/>
            </a:pPr>
            <a:r>
              <a:rPr lang="ja-JP" altLang="en-US" sz="5400" b="0" dirty="0">
                <a:latin typeface="ＭＳ Ｐゴシック" panose="020B0600070205080204" pitchFamily="50" charset="-128"/>
                <a:ea typeface="ＭＳ Ｐゴシック" panose="020B0600070205080204" pitchFamily="50" charset="-128"/>
              </a:rPr>
              <a:t>日本学生支援機構</a:t>
            </a:r>
            <a:endParaRPr lang="en-US" altLang="ja-JP" sz="5400" b="0" dirty="0">
              <a:latin typeface="ＭＳ Ｐゴシック" panose="020B0600070205080204" pitchFamily="50" charset="-128"/>
              <a:ea typeface="ＭＳ Ｐゴシック" panose="020B0600070205080204" pitchFamily="50" charset="-128"/>
            </a:endParaRPr>
          </a:p>
          <a:p>
            <a:pPr algn="ctr" eaLnBrk="1">
              <a:spcBef>
                <a:spcPct val="0"/>
              </a:spcBef>
              <a:spcAft>
                <a:spcPct val="0"/>
              </a:spcAft>
              <a:buClrTx/>
              <a:buFontTx/>
              <a:buNone/>
            </a:pPr>
            <a:endParaRPr lang="en-US" altLang="ja-JP" sz="5400" dirty="0">
              <a:latin typeface="ＭＳ Ｐゴシック" panose="020B0600070205080204" pitchFamily="50" charset="-128"/>
              <a:ea typeface="ＭＳ Ｐゴシック" panose="020B0600070205080204" pitchFamily="50" charset="-128"/>
            </a:endParaRPr>
          </a:p>
          <a:p>
            <a:pPr algn="dist" eaLnBrk="1">
              <a:spcBef>
                <a:spcPct val="0"/>
              </a:spcBef>
              <a:spcAft>
                <a:spcPct val="0"/>
              </a:spcAft>
              <a:buClrTx/>
              <a:buFontTx/>
              <a:buNone/>
            </a:pPr>
            <a:r>
              <a:rPr lang="ja-JP" altLang="en-US" sz="5400" dirty="0">
                <a:latin typeface="ＭＳ Ｐゴシック" panose="020B0600070205080204" pitchFamily="50" charset="-128"/>
                <a:ea typeface="ＭＳ Ｐゴシック" panose="020B0600070205080204" pitchFamily="50" charset="-128"/>
              </a:rPr>
              <a:t>適格認定説明資料</a:t>
            </a:r>
            <a:endParaRPr lang="en-US" altLang="ja-JP" sz="5400" b="0" dirty="0">
              <a:latin typeface="ＭＳ Ｐゴシック" panose="020B0600070205080204" pitchFamily="50" charset="-128"/>
              <a:ea typeface="ＭＳ Ｐゴシック" panose="020B0600070205080204" pitchFamily="50" charset="-128"/>
            </a:endParaRPr>
          </a:p>
          <a:p>
            <a:pPr algn="dist" eaLnBrk="1">
              <a:spcBef>
                <a:spcPct val="0"/>
              </a:spcBef>
              <a:spcAft>
                <a:spcPct val="0"/>
              </a:spcAft>
              <a:buClrTx/>
              <a:buFontTx/>
              <a:buNone/>
            </a:pPr>
            <a:endParaRPr lang="en-US" altLang="ja-JP" sz="5400" b="0" dirty="0">
              <a:latin typeface="ＭＳ Ｐゴシック" panose="020B0600070205080204" pitchFamily="50" charset="-128"/>
              <a:ea typeface="ＭＳ Ｐゴシック" panose="020B0600070205080204" pitchFamily="50" charset="-128"/>
            </a:endParaRPr>
          </a:p>
          <a:p>
            <a:pPr algn="ctr" eaLnBrk="1">
              <a:spcBef>
                <a:spcPct val="0"/>
              </a:spcBef>
              <a:spcAft>
                <a:spcPct val="0"/>
              </a:spcAft>
              <a:buClrTx/>
              <a:buFontTx/>
              <a:buNone/>
            </a:pPr>
            <a:r>
              <a:rPr lang="ja-JP" altLang="en-US" sz="5400" dirty="0">
                <a:solidFill>
                  <a:srgbClr val="0000FF"/>
                </a:solidFill>
                <a:latin typeface="ＭＳ Ｐゴシック" panose="020B0600070205080204" pitchFamily="50" charset="-128"/>
                <a:ea typeface="ＭＳ Ｐゴシック" panose="020B0600070205080204" pitchFamily="50" charset="-128"/>
              </a:rPr>
              <a:t> 貸 与 奨 学 金 </a:t>
            </a:r>
            <a:endParaRPr lang="ja-JP" altLang="en-US" sz="5400" b="0" dirty="0">
              <a:solidFill>
                <a:srgbClr val="0000FF"/>
              </a:solidFill>
              <a:latin typeface="ＭＳ Ｐゴシック" panose="020B0600070205080204" pitchFamily="50" charset="-128"/>
              <a:ea typeface="ＭＳ Ｐゴシック" panose="020B0600070205080204" pitchFamily="50" charset="-128"/>
            </a:endParaRPr>
          </a:p>
        </p:txBody>
      </p:sp>
      <p:sp>
        <p:nvSpPr>
          <p:cNvPr id="2" name="角丸四角形 1"/>
          <p:cNvSpPr/>
          <p:nvPr/>
        </p:nvSpPr>
        <p:spPr bwMode="auto">
          <a:xfrm>
            <a:off x="2705100" y="4622800"/>
            <a:ext cx="4686300" cy="812800"/>
          </a:xfrm>
          <a:prstGeom prst="roundRect">
            <a:avLst/>
          </a:prstGeom>
          <a:noFill/>
          <a:ln w="38100" cap="flat" cmpd="sng" algn="ctr">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660415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47675" y="224809"/>
            <a:ext cx="6665643" cy="412421"/>
          </a:xfrm>
          <a:prstGeom prst="rect">
            <a:avLst/>
          </a:prstGeom>
          <a:noFill/>
        </p:spPr>
        <p:txBody>
          <a:bodyPr wrap="square" rtlCol="0">
            <a:spAutoFit/>
          </a:bodyPr>
          <a:lstStyle/>
          <a:p>
            <a:r>
              <a:rPr lang="ja-JP" altLang="en-US" sz="2600" dirty="0"/>
              <a:t>適格認定について（４つの認定区分）</a:t>
            </a:r>
            <a:endParaRPr kumimoji="1" lang="ja-JP" altLang="en-US" sz="2600" dirty="0"/>
          </a:p>
        </p:txBody>
      </p:sp>
      <p:graphicFrame>
        <p:nvGraphicFramePr>
          <p:cNvPr id="4" name="図表 3"/>
          <p:cNvGraphicFramePr/>
          <p:nvPr>
            <p:extLst>
              <p:ext uri="{D42A27DB-BD31-4B8C-83A1-F6EECF244321}">
                <p14:modId xmlns:p14="http://schemas.microsoft.com/office/powerpoint/2010/main" val="710885792"/>
              </p:ext>
            </p:extLst>
          </p:nvPr>
        </p:nvGraphicFramePr>
        <p:xfrm>
          <a:off x="447675" y="1003300"/>
          <a:ext cx="9090025" cy="5422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6277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　</a:t>
            </a:r>
            <a:r>
              <a:rPr lang="ja-JP" altLang="en-US" dirty="0"/>
              <a:t>その他注意点➀</a:t>
            </a:r>
            <a:endParaRPr kumimoji="1" lang="ja-JP" altLang="en-US" dirty="0"/>
          </a:p>
        </p:txBody>
      </p:sp>
      <p:sp>
        <p:nvSpPr>
          <p:cNvPr id="3" name="コンテンツ プレースホルダー 2"/>
          <p:cNvSpPr txBox="1">
            <a:spLocks/>
          </p:cNvSpPr>
          <p:nvPr/>
        </p:nvSpPr>
        <p:spPr bwMode="auto">
          <a:xfrm>
            <a:off x="355175" y="609600"/>
            <a:ext cx="9178771" cy="5240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138" tIns="42862" rIns="84138" bIns="42862" numCol="1" anchor="t" anchorCtr="0" compatLnSpc="1">
            <a:prstTxWarp prst="textNoShape">
              <a:avLst/>
            </a:prstTxWarp>
            <a:noAutofit/>
          </a:bodyPr>
          <a:lst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mn-cs"/>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defRPr>
            </a:lvl3pPr>
            <a:lvl4pPr marL="1503363" indent="-169863"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4pPr>
            <a:lvl5pPr marL="1865313" indent="-171450"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a:lstStyle>
          <a:p>
            <a:pPr marL="0" indent="0">
              <a:lnSpc>
                <a:spcPct val="100000"/>
              </a:lnSpc>
              <a:buNone/>
            </a:pPr>
            <a:endParaRPr lang="en-US" altLang="ja-JP" sz="9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継続願の入力時間が一つの画面で３０以上経過した場合はタイムアウトとなり、再度最初から入力しなくてはなりません。</a:t>
            </a:r>
            <a:endParaRPr lang="en-US" altLang="ja-JP" sz="9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最後に受付番号が表示されたことを確認したうえで、必ず印刷もしくは画像データで保存し、受付番号を「</a:t>
            </a:r>
            <a:r>
              <a:rPr lang="en-US" altLang="ja-JP" sz="2000" kern="0" dirty="0">
                <a:latin typeface="ＭＳ ゴシック" panose="020B0609070205080204" pitchFamily="49" charset="-128"/>
                <a:ea typeface="ＭＳ ゴシック" panose="020B0609070205080204" pitchFamily="49" charset="-128"/>
              </a:rPr>
              <a:t>『</a:t>
            </a:r>
            <a:r>
              <a:rPr lang="ja-JP" altLang="en-US" sz="2000" kern="0" dirty="0">
                <a:latin typeface="ＭＳ ゴシック" panose="020B0609070205080204" pitchFamily="49" charset="-128"/>
                <a:ea typeface="ＭＳ ゴシック" panose="020B0609070205080204" pitchFamily="49" charset="-128"/>
              </a:rPr>
              <a:t>奨学金継続願</a:t>
            </a:r>
            <a:r>
              <a:rPr lang="en-US" altLang="ja-JP" sz="2000" kern="0" dirty="0">
                <a:latin typeface="ＭＳ ゴシック" panose="020B0609070205080204" pitchFamily="49" charset="-128"/>
                <a:ea typeface="ＭＳ ゴシック" panose="020B0609070205080204" pitchFamily="49" charset="-128"/>
              </a:rPr>
              <a:t>』</a:t>
            </a:r>
            <a:r>
              <a:rPr lang="ja-JP" altLang="en-US" sz="2000" kern="0" dirty="0">
                <a:latin typeface="ＭＳ ゴシック" panose="020B0609070205080204" pitchFamily="49" charset="-128"/>
                <a:ea typeface="ＭＳ ゴシック" panose="020B0609070205080204" pitchFamily="49" charset="-128"/>
              </a:rPr>
              <a:t>入力準備用紙」にメモしておいてください。</a:t>
            </a: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受付番号が表示されない場合は、「奨学金継続願」の提出（入力）が正常終了していないため、再度提出（入力）する必要があります。</a:t>
            </a: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r>
              <a:rPr lang="en-US" altLang="ja-JP" sz="2000" kern="0" dirty="0">
                <a:latin typeface="ＭＳ ゴシック" panose="020B0609070205080204" pitchFamily="49" charset="-128"/>
                <a:ea typeface="ＭＳ ゴシック" panose="020B0609070205080204" pitchFamily="49" charset="-128"/>
              </a:rPr>
              <a:t>4</a:t>
            </a:r>
            <a:r>
              <a:rPr lang="ja-JP" altLang="en-US" sz="2000" kern="0" dirty="0">
                <a:latin typeface="ＭＳ ゴシック" panose="020B0609070205080204" pitchFamily="49" charset="-128"/>
                <a:ea typeface="ＭＳ ゴシック" panose="020B0609070205080204" pitchFamily="49" charset="-128"/>
              </a:rPr>
              <a:t>月分の振込みは通常より遅れ、</a:t>
            </a:r>
            <a:r>
              <a:rPr lang="en-US" altLang="ja-JP" sz="2000" b="1" kern="0" dirty="0">
                <a:solidFill>
                  <a:schemeClr val="accent1"/>
                </a:solidFill>
                <a:latin typeface="ＭＳ ゴシック" panose="020B0609070205080204" pitchFamily="49" charset="-128"/>
                <a:ea typeface="ＭＳ ゴシック" panose="020B0609070205080204" pitchFamily="49" charset="-128"/>
              </a:rPr>
              <a:t>2021</a:t>
            </a:r>
            <a:r>
              <a:rPr lang="ja-JP" altLang="en-US" sz="2000" b="1" kern="0" dirty="0">
                <a:solidFill>
                  <a:schemeClr val="accent1"/>
                </a:solidFill>
                <a:latin typeface="ＭＳ ゴシック" panose="020B0609070205080204" pitchFamily="49" charset="-128"/>
                <a:ea typeface="ＭＳ ゴシック" panose="020B0609070205080204" pitchFamily="49" charset="-128"/>
              </a:rPr>
              <a:t>年</a:t>
            </a:r>
            <a:r>
              <a:rPr lang="en-US" altLang="ja-JP" sz="2000" b="1" kern="0" dirty="0">
                <a:solidFill>
                  <a:schemeClr val="accent1"/>
                </a:solidFill>
                <a:latin typeface="ＭＳ ゴシック" panose="020B0609070205080204" pitchFamily="49" charset="-128"/>
                <a:ea typeface="ＭＳ ゴシック" panose="020B0609070205080204" pitchFamily="49" charset="-128"/>
              </a:rPr>
              <a:t>4</a:t>
            </a:r>
            <a:r>
              <a:rPr lang="ja-JP" altLang="en-US" sz="2000" b="1" kern="0" dirty="0">
                <a:solidFill>
                  <a:schemeClr val="accent1"/>
                </a:solidFill>
                <a:latin typeface="ＭＳ ゴシック" panose="020B0609070205080204" pitchFamily="49" charset="-128"/>
                <a:ea typeface="ＭＳ ゴシック" panose="020B0609070205080204" pitchFamily="49" charset="-128"/>
              </a:rPr>
              <a:t>月</a:t>
            </a:r>
            <a:r>
              <a:rPr lang="en-US" altLang="ja-JP" sz="2000" b="1" kern="0" dirty="0">
                <a:solidFill>
                  <a:schemeClr val="accent1"/>
                </a:solidFill>
                <a:latin typeface="ＭＳ ゴシック" panose="020B0609070205080204" pitchFamily="49" charset="-128"/>
                <a:ea typeface="ＭＳ ゴシック" panose="020B0609070205080204" pitchFamily="49" charset="-128"/>
              </a:rPr>
              <a:t>21</a:t>
            </a:r>
            <a:r>
              <a:rPr lang="ja-JP" altLang="en-US" sz="2000" b="1" kern="0" dirty="0">
                <a:solidFill>
                  <a:schemeClr val="accent1"/>
                </a:solidFill>
                <a:latin typeface="ＭＳ ゴシック" panose="020B0609070205080204" pitchFamily="49" charset="-128"/>
                <a:ea typeface="ＭＳ ゴシック" panose="020B0609070205080204" pitchFamily="49" charset="-128"/>
              </a:rPr>
              <a:t>日（水）</a:t>
            </a:r>
            <a:r>
              <a:rPr lang="ja-JP" altLang="en-US" sz="2000" kern="0" dirty="0">
                <a:latin typeface="ＭＳ ゴシック" panose="020B0609070205080204" pitchFamily="49" charset="-128"/>
                <a:ea typeface="ＭＳ ゴシック" panose="020B0609070205080204" pitchFamily="49" charset="-128"/>
              </a:rPr>
              <a:t>です。</a:t>
            </a: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廃止・停止の処置を受けた場合、</a:t>
            </a:r>
            <a:r>
              <a:rPr lang="en-US" altLang="ja-JP" sz="2000" kern="0" dirty="0">
                <a:latin typeface="ＭＳ ゴシック" panose="020B0609070205080204" pitchFamily="49" charset="-128"/>
                <a:ea typeface="ＭＳ ゴシック" panose="020B0609070205080204" pitchFamily="49" charset="-128"/>
              </a:rPr>
              <a:t>4</a:t>
            </a:r>
            <a:r>
              <a:rPr lang="ja-JP" altLang="en-US" sz="2000" kern="0" dirty="0">
                <a:latin typeface="ＭＳ ゴシック" panose="020B0609070205080204" pitchFamily="49" charset="-128"/>
                <a:ea typeface="ＭＳ ゴシック" panose="020B0609070205080204" pitchFamily="49" charset="-128"/>
              </a:rPr>
              <a:t>月分以降の振込みはありません。</a:t>
            </a: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endParaRPr lang="en-US" altLang="ja-JP" sz="2000" kern="0" dirty="0">
              <a:latin typeface="ＭＳ ゴシック" panose="020B0609070205080204" pitchFamily="49" charset="-128"/>
              <a:ea typeface="ＭＳ ゴシック" panose="020B0609070205080204" pitchFamily="49" charset="-128"/>
            </a:endParaRPr>
          </a:p>
        </p:txBody>
      </p:sp>
      <p:grpSp>
        <p:nvGrpSpPr>
          <p:cNvPr id="5" name="グループ化 4"/>
          <p:cNvGrpSpPr/>
          <p:nvPr/>
        </p:nvGrpSpPr>
        <p:grpSpPr>
          <a:xfrm>
            <a:off x="418011" y="4560306"/>
            <a:ext cx="9053102" cy="1937791"/>
            <a:chOff x="380" y="2321019"/>
            <a:chExt cx="3030575" cy="1626773"/>
          </a:xfrm>
          <a:solidFill>
            <a:srgbClr val="D4EDB9"/>
          </a:solidFill>
          <a:scene3d>
            <a:camera prst="orthographicFront"/>
            <a:lightRig rig="flat" dir="t"/>
          </a:scene3d>
        </p:grpSpPr>
        <p:sp>
          <p:nvSpPr>
            <p:cNvPr id="6" name="角丸四角形 5"/>
            <p:cNvSpPr/>
            <p:nvPr/>
          </p:nvSpPr>
          <p:spPr>
            <a:xfrm>
              <a:off x="380" y="2321019"/>
              <a:ext cx="3030575" cy="1626773"/>
            </a:xfrm>
            <a:prstGeom prst="roundRect">
              <a:avLst/>
            </a:prstGeom>
            <a:grpFill/>
            <a:sp3d prstMaterial="dkEdge">
              <a:bevelT w="8200" h="38100"/>
            </a:sp3d>
          </p:spPr>
          <p:style>
            <a:lnRef idx="0">
              <a:schemeClr val="lt1">
                <a:hueOff val="0"/>
                <a:satOff val="0"/>
                <a:lumOff val="0"/>
                <a:alphaOff val="0"/>
              </a:schemeClr>
            </a:lnRef>
            <a:fillRef idx="2">
              <a:schemeClr val="accent5">
                <a:hueOff val="-5315791"/>
                <a:satOff val="-40"/>
                <a:lumOff val="-27189"/>
                <a:alphaOff val="0"/>
              </a:schemeClr>
            </a:fillRef>
            <a:effectRef idx="1">
              <a:schemeClr val="accent5">
                <a:hueOff val="-5315791"/>
                <a:satOff val="-40"/>
                <a:lumOff val="-27189"/>
                <a:alphaOff val="0"/>
              </a:schemeClr>
            </a:effectRef>
            <a:fontRef idx="minor">
              <a:schemeClr val="dk1"/>
            </a:fontRef>
          </p:style>
        </p:sp>
        <p:sp>
          <p:nvSpPr>
            <p:cNvPr id="7" name="角丸四角形 4"/>
            <p:cNvSpPr txBox="1"/>
            <p:nvPr/>
          </p:nvSpPr>
          <p:spPr>
            <a:xfrm>
              <a:off x="54629" y="2596600"/>
              <a:ext cx="2922076" cy="1075613"/>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144780" tIns="72390" rIns="144780" bIns="72390" numCol="1" spcCol="1270" anchor="ctr" anchorCtr="0">
              <a:noAutofit/>
            </a:bodyPr>
            <a:lstStyle/>
            <a:p>
              <a:pPr lvl="0" algn="l" defTabSz="1689100">
                <a:lnSpc>
                  <a:spcPct val="100000"/>
                </a:lnSpc>
                <a:spcBef>
                  <a:spcPct val="0"/>
                </a:spcBef>
                <a:spcAft>
                  <a:spcPct val="35000"/>
                </a:spcAft>
              </a:pPr>
              <a:r>
                <a:rPr kumimoji="1" lang="ja-JP" altLang="en-US" sz="1800" b="1" kern="1200" dirty="0">
                  <a:latin typeface="ＭＳ Ｐゴシック" panose="020B0600070205080204" pitchFamily="50" charset="-128"/>
                  <a:ea typeface="ＨＧｺﾞｼｯｸE-PRO"/>
                </a:rPr>
                <a:t>～収入についての指導について～</a:t>
              </a:r>
              <a:endParaRPr kumimoji="1" lang="en-US" altLang="ja-JP" sz="1800" b="1" kern="1200" dirty="0">
                <a:latin typeface="ＭＳ Ｐゴシック" panose="020B0600070205080204" pitchFamily="50" charset="-128"/>
                <a:ea typeface="ＨＧｺﾞｼｯｸE-PRO"/>
              </a:endParaRPr>
            </a:p>
            <a:p>
              <a:pPr lvl="0" algn="l" defTabSz="1689100">
                <a:lnSpc>
                  <a:spcPct val="100000"/>
                </a:lnSpc>
                <a:spcBef>
                  <a:spcPct val="0"/>
                </a:spcBef>
                <a:spcAft>
                  <a:spcPct val="35000"/>
                </a:spcAft>
              </a:pPr>
              <a:r>
                <a:rPr lang="ja-JP" altLang="en-US" sz="1800" dirty="0">
                  <a:latin typeface="ＭＳ Ｐゴシック" panose="020B0600070205080204" pitchFamily="50" charset="-128"/>
                  <a:ea typeface="ＨＧｺﾞｼｯｸE-PRO"/>
                </a:rPr>
                <a:t>「奨学金継続願」で回答した収入と支出の差があまりに大きい場合は、生活状況について後日聞き取りを行います。</a:t>
              </a:r>
              <a:endParaRPr lang="en-US" altLang="ja-JP" sz="1800" dirty="0">
                <a:latin typeface="ＭＳ Ｐゴシック" panose="020B0600070205080204" pitchFamily="50" charset="-128"/>
                <a:ea typeface="ＨＧｺﾞｼｯｸE-PRO"/>
              </a:endParaRPr>
            </a:p>
            <a:p>
              <a:pPr lvl="0" algn="l" defTabSz="1689100">
                <a:lnSpc>
                  <a:spcPct val="100000"/>
                </a:lnSpc>
                <a:spcBef>
                  <a:spcPct val="0"/>
                </a:spcBef>
                <a:spcAft>
                  <a:spcPct val="35000"/>
                </a:spcAft>
              </a:pPr>
              <a:r>
                <a:rPr kumimoji="1" lang="ja-JP" altLang="en-US" sz="1800" kern="1200" dirty="0">
                  <a:solidFill>
                    <a:schemeClr val="accent1"/>
                  </a:solidFill>
                  <a:latin typeface="ＭＳ Ｐゴシック" panose="020B0600070205080204" pitchFamily="50" charset="-128"/>
                  <a:ea typeface="ＨＧｺﾞｼｯｸE-PRO"/>
                </a:rPr>
                <a:t>奨学金は「借金」です。貸与金額が多ければ卒業後の負担が大きくなりますので計画的に必要な分だけ貸与しましょう。</a:t>
              </a:r>
              <a:endParaRPr kumimoji="1" lang="en-US" altLang="ja-JP" sz="1800" kern="1200" dirty="0">
                <a:solidFill>
                  <a:schemeClr val="accent1"/>
                </a:solidFill>
                <a:latin typeface="ＭＳ Ｐゴシック" panose="020B0600070205080204" pitchFamily="50" charset="-128"/>
                <a:ea typeface="ＨＧｺﾞｼｯｸE-PRO"/>
              </a:endParaRPr>
            </a:p>
          </p:txBody>
        </p:sp>
      </p:grpSp>
    </p:spTree>
    <p:extLst>
      <p:ext uri="{BB962C8B-B14F-4D97-AF65-F5344CB8AC3E}">
        <p14:creationId xmlns:p14="http://schemas.microsoft.com/office/powerpoint/2010/main" val="120982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705394" y="3602569"/>
            <a:ext cx="6411839" cy="418011"/>
          </a:xfrm>
          <a:prstGeom prst="rect">
            <a:avLst/>
          </a:prstGeom>
          <a:solidFill>
            <a:srgbClr val="FFFF00"/>
          </a:solidFill>
          <a:ln>
            <a:noFill/>
          </a:ln>
          <a:effectLst/>
          <a:extLst/>
        </p:spPr>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
        <p:nvSpPr>
          <p:cNvPr id="2" name="タイトル 1"/>
          <p:cNvSpPr>
            <a:spLocks noGrp="1"/>
          </p:cNvSpPr>
          <p:nvPr>
            <p:ph type="title"/>
          </p:nvPr>
        </p:nvSpPr>
        <p:spPr/>
        <p:txBody>
          <a:bodyPr/>
          <a:lstStyle/>
          <a:p>
            <a:r>
              <a:rPr kumimoji="1" lang="ja-JP" altLang="en-US" dirty="0"/>
              <a:t>　</a:t>
            </a:r>
            <a:r>
              <a:rPr lang="ja-JP" altLang="en-US" dirty="0"/>
              <a:t>その他注意点</a:t>
            </a:r>
            <a:r>
              <a:rPr kumimoji="1" lang="ja-JP" altLang="en-US" dirty="0"/>
              <a:t>➁</a:t>
            </a:r>
          </a:p>
        </p:txBody>
      </p:sp>
      <p:sp>
        <p:nvSpPr>
          <p:cNvPr id="7" name="コンテンツ プレースホルダー 2"/>
          <p:cNvSpPr txBox="1">
            <a:spLocks/>
          </p:cNvSpPr>
          <p:nvPr/>
        </p:nvSpPr>
        <p:spPr>
          <a:xfrm>
            <a:off x="336990" y="820678"/>
            <a:ext cx="9385664" cy="5817263"/>
          </a:xfrm>
          <a:prstGeom prst="rect">
            <a:avLst/>
          </a:prstGeom>
        </p:spPr>
        <p:txBody>
          <a:bodyPr/>
          <a:lst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mn-cs"/>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defRPr>
            </a:lvl3pPr>
            <a:lvl4pPr marL="1503363" indent="-169863"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4pPr>
            <a:lvl5pPr marL="1865313" indent="-171450"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a:lstStyle>
          <a:p>
            <a:pPr>
              <a:lnSpc>
                <a:spcPct val="100000"/>
              </a:lnSpc>
            </a:pPr>
            <a:r>
              <a:rPr lang="ja-JP" altLang="en-US" sz="2200" kern="0" dirty="0">
                <a:latin typeface="ＭＳ ゴシック" panose="020B0609070205080204" pitchFamily="49" charset="-128"/>
                <a:ea typeface="ＭＳ ゴシック" panose="020B0609070205080204" pitchFamily="49" charset="-128"/>
              </a:rPr>
              <a:t>収入・支出</a:t>
            </a:r>
            <a:r>
              <a:rPr lang="en-US" altLang="ja-JP" sz="2200" kern="0" dirty="0">
                <a:latin typeface="ＭＳ ゴシック" panose="020B0609070205080204" pitchFamily="49" charset="-128"/>
                <a:ea typeface="ＭＳ ゴシック" panose="020B0609070205080204" pitchFamily="49" charset="-128"/>
              </a:rPr>
              <a:t>【</a:t>
            </a:r>
            <a:r>
              <a:rPr lang="ja-JP" altLang="en-US" sz="2200" kern="0" dirty="0">
                <a:latin typeface="ＭＳ ゴシック" panose="020B0609070205080204" pitchFamily="49" charset="-128"/>
                <a:ea typeface="ＭＳ ゴシック" panose="020B0609070205080204" pitchFamily="49" charset="-128"/>
              </a:rPr>
              <a:t>「奨学金継続願」入力準備用紙３ページ</a:t>
            </a:r>
            <a:r>
              <a:rPr lang="en-US" altLang="ja-JP" sz="2200" kern="0" dirty="0">
                <a:latin typeface="ＭＳ ゴシック" panose="020B0609070205080204" pitchFamily="49" charset="-128"/>
                <a:ea typeface="ＭＳ ゴシック" panose="020B0609070205080204" pitchFamily="49" charset="-128"/>
              </a:rPr>
              <a:t>】</a:t>
            </a:r>
          </a:p>
          <a:p>
            <a:pPr>
              <a:lnSpc>
                <a:spcPct val="100000"/>
              </a:lnSpc>
            </a:pPr>
            <a:r>
              <a:rPr lang="ja-JP" altLang="en-US" sz="2200" kern="0" dirty="0">
                <a:latin typeface="ＭＳ ゴシック" panose="020B0609070205080204" pitchFamily="49" charset="-128"/>
                <a:ea typeface="ＭＳ ゴシック" panose="020B0609070205080204" pitchFamily="49" charset="-128"/>
              </a:rPr>
              <a:t>学費（授業料）⇒</a:t>
            </a:r>
            <a:r>
              <a:rPr lang="ja-JP" altLang="en-US" sz="22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５３万円</a:t>
            </a:r>
            <a:r>
              <a:rPr lang="ja-JP" altLang="en-US" sz="20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（減免等なしの場合）</a:t>
            </a:r>
            <a:endParaRPr lang="en-US" altLang="ja-JP" sz="20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buFont typeface="Wingdings" pitchFamily="2" charset="2"/>
              <a:buNone/>
            </a:pPr>
            <a:endParaRPr lang="en-US" altLang="ja-JP" sz="2800"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buFont typeface="Wingdings" pitchFamily="2" charset="2"/>
              <a:buNone/>
            </a:pPr>
            <a:r>
              <a:rPr lang="ja-JP" altLang="en-US" sz="2000" kern="0" dirty="0">
                <a:uFill>
                  <a:solidFill>
                    <a:srgbClr val="FF0000"/>
                  </a:solidFill>
                </a:uFill>
                <a:latin typeface="ＭＳ ゴシック" panose="020B0609070205080204" pitchFamily="49" charset="-128"/>
                <a:ea typeface="ＭＳ ゴシック" panose="020B0609070205080204" pitchFamily="49" charset="-128"/>
              </a:rPr>
              <a:t>　　</a:t>
            </a:r>
            <a:endParaRPr lang="en-US" altLang="ja-JP" sz="2000"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buFont typeface="Wingdings" pitchFamily="2" charset="2"/>
              <a:buNone/>
            </a:pPr>
            <a:endParaRPr lang="en-US" altLang="ja-JP" kern="0" dirty="0">
              <a:uFill>
                <a:solidFill>
                  <a:srgbClr val="FF0000"/>
                </a:solidFill>
              </a:uFill>
              <a:latin typeface="ＭＳ Ｐゴシック" panose="020B0600070205080204" pitchFamily="50" charset="-128"/>
              <a:ea typeface="ＭＳ Ｐゴシック" panose="020B0600070205080204" pitchFamily="50" charset="-128"/>
            </a:endParaRPr>
          </a:p>
          <a:p>
            <a:pPr>
              <a:lnSpc>
                <a:spcPct val="100000"/>
              </a:lnSpc>
              <a:buFont typeface="Wingdings" pitchFamily="2" charset="2"/>
              <a:buNone/>
            </a:pPr>
            <a:endParaRPr lang="en-US" altLang="ja-JP" sz="1000" kern="0" dirty="0">
              <a:uFill>
                <a:solidFill>
                  <a:srgbClr val="FF0000"/>
                </a:solidFill>
              </a:uFill>
              <a:latin typeface="ＭＳ Ｐゴシック" panose="020B0600070205080204" pitchFamily="50" charset="-128"/>
              <a:ea typeface="ＭＳ Ｐゴシック" panose="020B0600070205080204" pitchFamily="50" charset="-128"/>
            </a:endParaRPr>
          </a:p>
          <a:p>
            <a:pPr>
              <a:lnSpc>
                <a:spcPct val="100000"/>
              </a:lnSpc>
            </a:pPr>
            <a:r>
              <a:rPr lang="ja-JP" altLang="en-US" sz="2400" kern="0" dirty="0">
                <a:latin typeface="ＭＳ ゴシック" panose="020B0609070205080204" pitchFamily="49" charset="-128"/>
                <a:ea typeface="ＭＳ ゴシック" panose="020B0609070205080204" pitchFamily="49" charset="-128"/>
              </a:rPr>
              <a:t>入学金</a:t>
            </a:r>
            <a:r>
              <a:rPr lang="ja-JP" altLang="en-US" sz="2800" kern="0" dirty="0">
                <a:latin typeface="ＭＳ ゴシック" panose="020B0609070205080204" pitchFamily="49" charset="-128"/>
                <a:ea typeface="ＭＳ ゴシック" panose="020B0609070205080204" pitchFamily="49" charset="-128"/>
              </a:rPr>
              <a:t>　</a:t>
            </a:r>
            <a:r>
              <a:rPr lang="ja-JP" altLang="en-US" sz="1800" b="1" kern="0" dirty="0">
                <a:latin typeface="ＭＳ ゴシック" panose="020B0609070205080204" pitchFamily="49" charset="-128"/>
                <a:ea typeface="ＭＳ ゴシック" panose="020B0609070205080204" pitchFamily="49" charset="-128"/>
              </a:rPr>
              <a:t>（</a:t>
            </a:r>
            <a:r>
              <a:rPr lang="en-US" altLang="ja-JP" sz="1800" b="1" kern="0" dirty="0">
                <a:latin typeface="ＭＳ ゴシック" panose="020B0609070205080204" pitchFamily="49" charset="-128"/>
                <a:ea typeface="ＭＳ ゴシック" panose="020B0609070205080204" pitchFamily="49" charset="-128"/>
              </a:rPr>
              <a:t>2020</a:t>
            </a:r>
            <a:r>
              <a:rPr lang="ja-JP" altLang="en-US" sz="1800" b="1" kern="0" dirty="0">
                <a:latin typeface="ＭＳ ゴシック" panose="020B0609070205080204" pitchFamily="49" charset="-128"/>
                <a:ea typeface="ＭＳ ゴシック" panose="020B0609070205080204" pitchFamily="49" charset="-128"/>
              </a:rPr>
              <a:t>年</a:t>
            </a:r>
            <a:r>
              <a:rPr lang="en-US" altLang="ja-JP" sz="1800" b="1" kern="0" dirty="0">
                <a:latin typeface="ＭＳ ゴシック" panose="020B0609070205080204" pitchFamily="49" charset="-128"/>
                <a:ea typeface="ＭＳ ゴシック" panose="020B0609070205080204" pitchFamily="49" charset="-128"/>
              </a:rPr>
              <a:t>4</a:t>
            </a:r>
            <a:r>
              <a:rPr lang="ja-JP" altLang="en-US" sz="1800" b="1" kern="0" dirty="0">
                <a:latin typeface="ＭＳ ゴシック" panose="020B0609070205080204" pitchFamily="49" charset="-128"/>
                <a:ea typeface="ＭＳ ゴシック" panose="020B0609070205080204" pitchFamily="49" charset="-128"/>
              </a:rPr>
              <a:t>月に入学した</a:t>
            </a:r>
            <a:r>
              <a:rPr lang="en-US" altLang="ja-JP" sz="1800" b="1" kern="0" dirty="0">
                <a:latin typeface="ＭＳ ゴシック" panose="020B0609070205080204" pitchFamily="49" charset="-128"/>
                <a:ea typeface="ＭＳ ゴシック" panose="020B0609070205080204" pitchFamily="49" charset="-128"/>
              </a:rPr>
              <a:t>1</a:t>
            </a:r>
            <a:r>
              <a:rPr lang="ja-JP" altLang="en-US" sz="1800" b="1" kern="0" dirty="0">
                <a:latin typeface="ＭＳ ゴシック" panose="020B0609070205080204" pitchFamily="49" charset="-128"/>
                <a:ea typeface="ＭＳ ゴシック" panose="020B0609070205080204" pitchFamily="49" charset="-128"/>
              </a:rPr>
              <a:t>年生・</a:t>
            </a:r>
            <a:r>
              <a:rPr lang="en-US" altLang="ja-JP" sz="1800" b="1" kern="0" dirty="0">
                <a:latin typeface="ＭＳ ゴシック" panose="020B0609070205080204" pitchFamily="49" charset="-128"/>
                <a:ea typeface="ＭＳ ゴシック" panose="020B0609070205080204" pitchFamily="49" charset="-128"/>
              </a:rPr>
              <a:t>3</a:t>
            </a:r>
            <a:r>
              <a:rPr lang="ja-JP" altLang="en-US" sz="1800" b="1" kern="0" dirty="0">
                <a:latin typeface="ＭＳ ゴシック" panose="020B0609070205080204" pitchFamily="49" charset="-128"/>
                <a:ea typeface="ＭＳ ゴシック" panose="020B0609070205080204" pitchFamily="49" charset="-128"/>
              </a:rPr>
              <a:t>年次編入生のみ）</a:t>
            </a:r>
            <a:endParaRPr lang="en-US" altLang="ja-JP" sz="2800" kern="0" dirty="0">
              <a:latin typeface="ＭＳ ゴシック" panose="020B0609070205080204" pitchFamily="49" charset="-128"/>
              <a:ea typeface="ＭＳ ゴシック" panose="020B0609070205080204" pitchFamily="49" charset="-128"/>
            </a:endParaRPr>
          </a:p>
          <a:p>
            <a:pPr marL="0" indent="0">
              <a:lnSpc>
                <a:spcPts val="1500"/>
              </a:lnSpc>
              <a:buNone/>
            </a:pPr>
            <a:r>
              <a:rPr lang="ja-JP" altLang="en-US" sz="1600" kern="0" dirty="0">
                <a:latin typeface="ＭＳ ゴシック" panose="020B0609070205080204" pitchFamily="49" charset="-128"/>
                <a:ea typeface="ＭＳ ゴシック" panose="020B0609070205080204" pitchFamily="49" charset="-128"/>
              </a:rPr>
              <a:t>　　</a:t>
            </a:r>
            <a:r>
              <a:rPr lang="en-US" altLang="ja-JP" sz="1600" kern="0" dirty="0">
                <a:latin typeface="ＭＳ ゴシック" panose="020B0609070205080204" pitchFamily="49" charset="-128"/>
                <a:ea typeface="ＭＳ ゴシック" panose="020B0609070205080204" pitchFamily="49" charset="-128"/>
              </a:rPr>
              <a:t>※</a:t>
            </a:r>
            <a:r>
              <a:rPr lang="ja-JP" altLang="en-US" sz="1600" kern="0" dirty="0">
                <a:latin typeface="ＭＳ ゴシック" panose="020B0609070205080204" pitchFamily="49" charset="-128"/>
                <a:ea typeface="ＭＳ ゴシック" panose="020B0609070205080204" pitchFamily="49" charset="-128"/>
              </a:rPr>
              <a:t>「学費」でなく「</a:t>
            </a:r>
            <a:r>
              <a:rPr lang="en-US" altLang="ja-JP" sz="1600" kern="0" dirty="0">
                <a:latin typeface="ＭＳ ゴシック" panose="020B0609070205080204" pitchFamily="49" charset="-128"/>
                <a:ea typeface="ＭＳ ゴシック" panose="020B0609070205080204" pitchFamily="49" charset="-128"/>
              </a:rPr>
              <a:t>5</a:t>
            </a:r>
            <a:r>
              <a:rPr lang="ja-JP" altLang="en-US" sz="1600" kern="0" dirty="0">
                <a:latin typeface="ＭＳ ゴシック" panose="020B0609070205080204" pitchFamily="49" charset="-128"/>
                <a:ea typeface="ＭＳ ゴシック" panose="020B0609070205080204" pitchFamily="49" charset="-128"/>
              </a:rPr>
              <a:t>）</a:t>
            </a:r>
            <a:r>
              <a:rPr lang="ja-JP" altLang="en-US" sz="1600" kern="0" dirty="0">
                <a:solidFill>
                  <a:srgbClr val="FF0000"/>
                </a:solidFill>
                <a:latin typeface="ＭＳ ゴシック" panose="020B0609070205080204" pitchFamily="49" charset="-128"/>
                <a:ea typeface="ＭＳ ゴシック" panose="020B0609070205080204" pitchFamily="49" charset="-128"/>
              </a:rPr>
              <a:t>その他</a:t>
            </a:r>
            <a:r>
              <a:rPr lang="ja-JP" altLang="en-US" kern="0" dirty="0">
                <a:latin typeface="ＭＳ ゴシック" panose="020B0609070205080204" pitchFamily="49" charset="-128"/>
                <a:ea typeface="ＭＳ ゴシック" panose="020B0609070205080204" pitchFamily="49" charset="-128"/>
              </a:rPr>
              <a:t>（医療費・娯楽・し好費等</a:t>
            </a:r>
            <a:r>
              <a:rPr lang="ja-JP" altLang="en-US" sz="1800" kern="0" dirty="0">
                <a:latin typeface="ＭＳ ゴシック" panose="020B0609070205080204" pitchFamily="49" charset="-128"/>
                <a:ea typeface="ＭＳ ゴシック" panose="020B0609070205080204" pitchFamily="49" charset="-128"/>
              </a:rPr>
              <a:t>）</a:t>
            </a:r>
            <a:r>
              <a:rPr lang="ja-JP" altLang="en-US" sz="1600" kern="0" dirty="0">
                <a:latin typeface="ＭＳ ゴシック" panose="020B0609070205080204" pitchFamily="49" charset="-128"/>
                <a:ea typeface="ＭＳ ゴシック" panose="020B0609070205080204" pitchFamily="49" charset="-128"/>
              </a:rPr>
              <a:t>」に含めて計算します。　</a:t>
            </a:r>
            <a:endParaRPr lang="en-US" altLang="ja-JP" sz="1600" kern="0"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200" kern="0" dirty="0">
                <a:latin typeface="ＭＳ ゴシック" panose="020B0609070205080204" pitchFamily="49" charset="-128"/>
                <a:ea typeface="ＭＳ ゴシック" panose="020B0609070205080204" pitchFamily="49" charset="-128"/>
              </a:rPr>
              <a:t>入学金⇒</a:t>
            </a:r>
            <a:r>
              <a:rPr lang="ja-JP" altLang="en-US" sz="2200" b="1" kern="0" dirty="0">
                <a:solidFill>
                  <a:srgbClr val="FF0000"/>
                </a:solidFill>
                <a:latin typeface="ＭＳ ゴシック" panose="020B0609070205080204" pitchFamily="49" charset="-128"/>
                <a:ea typeface="ＭＳ ゴシック" panose="020B0609070205080204" pitchFamily="49" charset="-128"/>
              </a:rPr>
              <a:t>３</a:t>
            </a:r>
            <a:r>
              <a:rPr lang="ja-JP" altLang="en-US" sz="22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８万円　</a:t>
            </a:r>
            <a:r>
              <a:rPr lang="en-US" altLang="ja-JP" sz="2200"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a:t>
            </a:r>
            <a:r>
              <a:rPr lang="ja-JP" altLang="en-US" sz="2200"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実家が下関市の場合⇒</a:t>
            </a:r>
            <a:r>
              <a:rPr lang="ja-JP" altLang="en-US" sz="22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２４万円</a:t>
            </a:r>
            <a:r>
              <a:rPr lang="en-US" altLang="ja-JP" sz="2200"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a:t>
            </a:r>
            <a:r>
              <a:rPr lang="ja-JP" altLang="en-US" sz="2200"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 </a:t>
            </a:r>
            <a:r>
              <a:rPr lang="en-US" altLang="ja-JP" sz="20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a:t>
            </a:r>
            <a:r>
              <a:rPr lang="ja-JP" altLang="en-US" sz="20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減免等なしの場合</a:t>
            </a:r>
            <a:r>
              <a:rPr lang="en-US" altLang="ja-JP" sz="20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a:t>
            </a:r>
            <a:endParaRPr lang="en-US" altLang="ja-JP" sz="24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52400" y="1922109"/>
            <a:ext cx="9418864" cy="1680460"/>
          </a:xfrm>
          <a:prstGeom prst="rect">
            <a:avLst/>
          </a:prstGeom>
          <a:noFill/>
        </p:spPr>
        <p:txBody>
          <a:bodyPr wrap="square" rtlCol="0">
            <a:spAutoFit/>
          </a:bodyPr>
          <a:lstStyle/>
          <a:p>
            <a:pPr>
              <a:lnSpc>
                <a:spcPct val="100000"/>
              </a:lnSpc>
            </a:pP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修学支援新制度に採用され、</a:t>
            </a: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2020</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年度減免された場合の授業料</a:t>
            </a: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 </a:t>
            </a:r>
            <a:r>
              <a:rPr lang="en-US" altLang="ja-JP" sz="1200" u="sng"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200" u="sng" kern="0" dirty="0">
                <a:uFill>
                  <a:solidFill>
                    <a:srgbClr val="FF0000"/>
                  </a:solidFill>
                </a:uFill>
                <a:latin typeface="ＭＳ ゴシック" panose="020B0609070205080204" pitchFamily="49" charset="-128"/>
                <a:ea typeface="ＭＳ ゴシック" panose="020B0609070205080204" pitchFamily="49" charset="-128"/>
              </a:rPr>
              <a:t>金額は１万円未満切り捨て</a:t>
            </a:r>
            <a:endParaRPr lang="en-US" altLang="ja-JP" sz="1200" u="sng"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例</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1</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）前期・後期ともに「第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Ⅰ</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全額免除</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の場合・・・　前期　０円＋後期　０円    </a:t>
            </a:r>
            <a:r>
              <a:rPr lang="ja-JP" altLang="en-US" sz="1400" b="1" kern="0" dirty="0">
                <a:uFill>
                  <a:solidFill>
                    <a:srgbClr val="FF0000"/>
                  </a:solidFill>
                </a:uFill>
                <a:latin typeface="ＭＳ ゴシック" panose="020B0609070205080204" pitchFamily="49" charset="-128"/>
                <a:ea typeface="ＭＳ ゴシック" panose="020B0609070205080204" pitchFamily="49" charset="-128"/>
              </a:rPr>
              <a:t>入力金額・・・</a:t>
            </a:r>
            <a:r>
              <a:rPr lang="ja-JP" altLang="en-US" sz="14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０円</a:t>
            </a:r>
            <a:r>
              <a:rPr lang="ja-JP" altLang="en-US" sz="1400" b="1" kern="0" dirty="0">
                <a:uFill>
                  <a:solidFill>
                    <a:srgbClr val="FF0000"/>
                  </a:solidFill>
                </a:uFill>
                <a:latin typeface="ＭＳ ゴシック" panose="020B0609070205080204" pitchFamily="49" charset="-128"/>
                <a:ea typeface="ＭＳ ゴシック" panose="020B0609070205080204" pitchFamily="49" charset="-128"/>
              </a:rPr>
              <a:t>　</a:t>
            </a:r>
            <a:endParaRPr lang="en-US" altLang="ja-JP" sz="1400" b="1"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例</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2</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）前期「第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Ⅱ</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(2/3</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免除</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：後期「第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Ⅲ</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(1/3</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免除</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の場合 ・・・</a:t>
            </a:r>
            <a:endParaRPr lang="en-US" altLang="ja-JP" sz="1400"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前期　８９，３００円＋後期１７８，６００円　　</a:t>
            </a:r>
            <a:r>
              <a:rPr lang="ja-JP" altLang="en-US" sz="1400" b="1" kern="0" dirty="0">
                <a:uFill>
                  <a:solidFill>
                    <a:srgbClr val="FF0000"/>
                  </a:solidFill>
                </a:uFill>
                <a:latin typeface="ＭＳ ゴシック" panose="020B0609070205080204" pitchFamily="49" charset="-128"/>
                <a:ea typeface="ＭＳ ゴシック" panose="020B0609070205080204" pitchFamily="49" charset="-128"/>
              </a:rPr>
              <a:t>入力金額・・・</a:t>
            </a:r>
            <a:r>
              <a:rPr lang="ja-JP" altLang="en-US" sz="14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rPr>
              <a:t>２６万円</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a:t>
            </a:r>
            <a:endParaRPr lang="en-US" altLang="ja-JP" sz="1400" b="1"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a:t>
            </a:r>
            <a:endParaRPr lang="ja-JP" altLang="en-US" sz="14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bwMode="auto">
          <a:xfrm>
            <a:off x="7685073" y="2331646"/>
            <a:ext cx="1924435" cy="381129"/>
          </a:xfrm>
          <a:prstGeom prst="rect">
            <a:avLst/>
          </a:prstGeom>
          <a:noFill/>
          <a:ln w="19050"/>
          <a:extLst/>
        </p:spPr>
        <p:style>
          <a:lnRef idx="2">
            <a:schemeClr val="dk1"/>
          </a:lnRef>
          <a:fillRef idx="1">
            <a:schemeClr val="lt1"/>
          </a:fillRef>
          <a:effectRef idx="0">
            <a:schemeClr val="dk1"/>
          </a:effectRef>
          <a:fontRef idx="minor">
            <a:schemeClr val="dk1"/>
          </a:fontRef>
        </p:style>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
        <p:nvSpPr>
          <p:cNvPr id="10" name="正方形/長方形 9"/>
          <p:cNvSpPr/>
          <p:nvPr/>
        </p:nvSpPr>
        <p:spPr bwMode="auto">
          <a:xfrm>
            <a:off x="7314134" y="2923853"/>
            <a:ext cx="2295374" cy="405716"/>
          </a:xfrm>
          <a:prstGeom prst="rect">
            <a:avLst/>
          </a:prstGeom>
          <a:noFill/>
          <a:ln w="19050"/>
          <a:extLst/>
        </p:spPr>
        <p:style>
          <a:lnRef idx="2">
            <a:schemeClr val="dk1"/>
          </a:lnRef>
          <a:fillRef idx="1">
            <a:schemeClr val="lt1"/>
          </a:fillRef>
          <a:effectRef idx="0">
            <a:schemeClr val="dk1"/>
          </a:effectRef>
          <a:fontRef idx="minor">
            <a:schemeClr val="dk1"/>
          </a:fontRef>
        </p:style>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
        <p:nvSpPr>
          <p:cNvPr id="13" name="テキスト ボックス 12"/>
          <p:cNvSpPr txBox="1"/>
          <p:nvPr/>
        </p:nvSpPr>
        <p:spPr>
          <a:xfrm>
            <a:off x="190644" y="5061237"/>
            <a:ext cx="9418864" cy="1680460"/>
          </a:xfrm>
          <a:prstGeom prst="rect">
            <a:avLst/>
          </a:prstGeom>
          <a:noFill/>
        </p:spPr>
        <p:txBody>
          <a:bodyPr wrap="square" rtlCol="0">
            <a:spAutoFit/>
          </a:bodyPr>
          <a:lstStyle/>
          <a:p>
            <a:pPr>
              <a:lnSpc>
                <a:spcPct val="100000"/>
              </a:lnSpc>
            </a:pP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【2020</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年</a:t>
            </a: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4</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月に修学支援新制度に採用され入学金が減免された場合</a:t>
            </a:r>
            <a:r>
              <a:rPr lang="en-US" altLang="ja-JP" sz="1800" b="1"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800" b="1" kern="0" dirty="0">
                <a:uFill>
                  <a:solidFill>
                    <a:srgbClr val="FF0000"/>
                  </a:solidFill>
                </a:uFill>
                <a:latin typeface="ＭＳ ゴシック" panose="020B0609070205080204" pitchFamily="49" charset="-128"/>
                <a:ea typeface="ＭＳ ゴシック" panose="020B0609070205080204" pitchFamily="49" charset="-128"/>
              </a:rPr>
              <a:t> </a:t>
            </a:r>
            <a:r>
              <a:rPr lang="en-US" altLang="ja-JP" sz="1200" u="sng"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200" u="sng" kern="0" dirty="0">
                <a:uFill>
                  <a:solidFill>
                    <a:srgbClr val="FF0000"/>
                  </a:solidFill>
                </a:uFill>
                <a:latin typeface="ＭＳ ゴシック" panose="020B0609070205080204" pitchFamily="49" charset="-128"/>
                <a:ea typeface="ＭＳ ゴシック" panose="020B0609070205080204" pitchFamily="49" charset="-128"/>
              </a:rPr>
              <a:t>金額は１万円未満切り捨て</a:t>
            </a:r>
            <a:endParaRPr lang="en-US" altLang="ja-JP" sz="1200" u="sng"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例</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1</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）前期「第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Ⅰ</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区分」の場合　　　　　・・・入学金は　１０万円（実家が下関市の場合　１０万円）</a:t>
            </a:r>
            <a:endParaRPr lang="en-US" altLang="ja-JP" sz="1400" b="1"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例</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2</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）前期「第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Ⅱ</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(2/3</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免除</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の場合 ・・・入学金は　１９万円（実家が下関市の場合　１４万円）</a:t>
            </a:r>
            <a:endParaRPr lang="en-US" altLang="ja-JP" sz="1400"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例</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3</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）前期「第</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Ⅲ</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区分」</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(1/3</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免除</a:t>
            </a:r>
            <a:r>
              <a:rPr lang="en-US" altLang="ja-JP" sz="1400" kern="0" dirty="0">
                <a:uFill>
                  <a:solidFill>
                    <a:srgbClr val="FF0000"/>
                  </a:solidFill>
                </a:uFill>
                <a:latin typeface="ＭＳ ゴシック" panose="020B0609070205080204" pitchFamily="49" charset="-128"/>
                <a:ea typeface="ＭＳ ゴシック" panose="020B0609070205080204" pitchFamily="49" charset="-128"/>
              </a:rPr>
              <a:t>)</a:t>
            </a: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の場合 ・・・入学金は　２９万円（実家が下関市の場合　１９万円）　</a:t>
            </a:r>
            <a:endParaRPr lang="en-US" altLang="ja-JP" sz="1400" b="1" kern="0" dirty="0">
              <a:uFill>
                <a:solidFill>
                  <a:srgbClr val="FF0000"/>
                </a:solidFill>
              </a:uFill>
              <a:latin typeface="ＭＳ ゴシック" panose="020B0609070205080204" pitchFamily="49" charset="-128"/>
              <a:ea typeface="ＭＳ ゴシック" panose="020B0609070205080204" pitchFamily="49" charset="-128"/>
            </a:endParaRPr>
          </a:p>
          <a:p>
            <a:pPr>
              <a:lnSpc>
                <a:spcPct val="100000"/>
              </a:lnSpc>
            </a:pPr>
            <a:r>
              <a:rPr lang="ja-JP" altLang="en-US" sz="1400" kern="0" dirty="0">
                <a:uFill>
                  <a:solidFill>
                    <a:srgbClr val="FF0000"/>
                  </a:solidFill>
                </a:uFill>
                <a:latin typeface="ＭＳ ゴシック" panose="020B0609070205080204" pitchFamily="49" charset="-128"/>
                <a:ea typeface="ＭＳ ゴシック" panose="020B0609070205080204" pitchFamily="49" charset="-128"/>
              </a:rPr>
              <a:t>　</a:t>
            </a:r>
            <a:endParaRPr lang="ja-JP" altLang="en-US" sz="1400" b="1" kern="0" dirty="0">
              <a:solidFill>
                <a:srgbClr val="FF0000"/>
              </a:solidFill>
              <a:uFill>
                <a:solidFill>
                  <a:srgbClr val="FF0000"/>
                </a:solidFill>
              </a:u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8076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　おわりに</a:t>
            </a:r>
          </a:p>
        </p:txBody>
      </p:sp>
      <p:sp>
        <p:nvSpPr>
          <p:cNvPr id="3" name="コンテンツ プレースホルダー 2"/>
          <p:cNvSpPr txBox="1">
            <a:spLocks/>
          </p:cNvSpPr>
          <p:nvPr/>
        </p:nvSpPr>
        <p:spPr>
          <a:xfrm>
            <a:off x="152400" y="1005482"/>
            <a:ext cx="9529482" cy="4552407"/>
          </a:xfrm>
          <a:prstGeom prst="rect">
            <a:avLst/>
          </a:prstGeom>
        </p:spPr>
        <p:txBody>
          <a:bodyPr/>
          <a:lst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mn-cs"/>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defRPr>
            </a:lvl3pPr>
            <a:lvl4pPr marL="1503363" indent="-169863"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4pPr>
            <a:lvl5pPr marL="1865313" indent="-171450"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a:lstStyle>
          <a:p>
            <a:pPr>
              <a:lnSpc>
                <a:spcPct val="100000"/>
              </a:lnSpc>
            </a:pPr>
            <a:r>
              <a:rPr lang="ja-JP" altLang="en-US" sz="2800" kern="0" dirty="0">
                <a:latin typeface="ＭＳ ゴシック" panose="020B0609070205080204" pitchFamily="49" charset="-128"/>
                <a:ea typeface="ＭＳ ゴシック" panose="020B0609070205080204" pitchFamily="49" charset="-128"/>
              </a:rPr>
              <a:t>奨学金の貸与は</a:t>
            </a:r>
            <a:r>
              <a:rPr lang="ja-JP" altLang="en-US" sz="2800" u="sng" kern="0" dirty="0">
                <a:solidFill>
                  <a:srgbClr val="FF0000"/>
                </a:solidFill>
                <a:latin typeface="ＭＳ ゴシック" panose="020B0609070205080204" pitchFamily="49" charset="-128"/>
                <a:ea typeface="ＭＳ ゴシック" panose="020B0609070205080204" pitchFamily="49" charset="-128"/>
              </a:rPr>
              <a:t>自己責任</a:t>
            </a:r>
            <a:r>
              <a:rPr lang="ja-JP" altLang="en-US" sz="2800" kern="0" dirty="0">
                <a:latin typeface="ＭＳ ゴシック" panose="020B0609070205080204" pitchFamily="49" charset="-128"/>
                <a:ea typeface="ＭＳ ゴシック" panose="020B0609070205080204" pitchFamily="49" charset="-128"/>
              </a:rPr>
              <a:t>です。</a:t>
            </a:r>
          </a:p>
          <a:p>
            <a:pPr marL="0" indent="0">
              <a:lnSpc>
                <a:spcPts val="2500"/>
              </a:lnSpc>
              <a:buFont typeface="Wingdings" pitchFamily="2" charset="2"/>
              <a:buNone/>
            </a:pPr>
            <a:r>
              <a:rPr lang="ja-JP" altLang="en-US" sz="2800" kern="0" dirty="0">
                <a:latin typeface="ＭＳ ゴシック" panose="020B0609070205080204" pitchFamily="49" charset="-128"/>
                <a:ea typeface="ＭＳ ゴシック" panose="020B0609070205080204" pitchFamily="49" charset="-128"/>
              </a:rPr>
              <a:t>　訂正や変更ができないものもありますので、入力の際は</a:t>
            </a:r>
            <a:endParaRPr lang="en-US" altLang="ja-JP" sz="2800" kern="0" dirty="0">
              <a:latin typeface="ＭＳ ゴシック" panose="020B0609070205080204" pitchFamily="49" charset="-128"/>
              <a:ea typeface="ＭＳ ゴシック" panose="020B0609070205080204" pitchFamily="49" charset="-128"/>
            </a:endParaRPr>
          </a:p>
          <a:p>
            <a:pPr marL="0" indent="0">
              <a:lnSpc>
                <a:spcPts val="2500"/>
              </a:lnSpc>
              <a:buFont typeface="Wingdings" pitchFamily="2" charset="2"/>
              <a:buNone/>
            </a:pPr>
            <a:r>
              <a:rPr lang="ja-JP" altLang="en-US" sz="2800" kern="0" dirty="0">
                <a:latin typeface="ＭＳ ゴシック" panose="020B0609070205080204" pitchFamily="49" charset="-128"/>
                <a:ea typeface="ＭＳ ゴシック" panose="020B0609070205080204" pitchFamily="49" charset="-128"/>
              </a:rPr>
              <a:t>　、不備のないよう、よく確認し十分注意してお手続きく</a:t>
            </a:r>
            <a:endParaRPr lang="en-US" altLang="ja-JP" sz="2800" kern="0" dirty="0">
              <a:latin typeface="ＭＳ ゴシック" panose="020B0609070205080204" pitchFamily="49" charset="-128"/>
              <a:ea typeface="ＭＳ ゴシック" panose="020B0609070205080204" pitchFamily="49" charset="-128"/>
            </a:endParaRPr>
          </a:p>
          <a:p>
            <a:pPr marL="0" indent="0">
              <a:lnSpc>
                <a:spcPts val="2500"/>
              </a:lnSpc>
              <a:buFont typeface="Wingdings" pitchFamily="2" charset="2"/>
              <a:buNone/>
            </a:pPr>
            <a:r>
              <a:rPr lang="ja-JP" altLang="en-US" sz="2800" kern="0" dirty="0">
                <a:latin typeface="ＭＳ ゴシック" panose="020B0609070205080204" pitchFamily="49" charset="-128"/>
                <a:ea typeface="ＭＳ ゴシック" panose="020B0609070205080204" pitchFamily="49" charset="-128"/>
              </a:rPr>
              <a:t>　ださい。</a:t>
            </a:r>
          </a:p>
          <a:p>
            <a:pPr>
              <a:lnSpc>
                <a:spcPct val="100000"/>
              </a:lnSpc>
            </a:pPr>
            <a:r>
              <a:rPr lang="ja-JP" altLang="en-US" sz="2800" kern="0" dirty="0">
                <a:latin typeface="ＭＳ ゴシック" panose="020B0609070205080204" pitchFamily="49" charset="-128"/>
                <a:ea typeface="ＭＳ ゴシック" panose="020B0609070205080204" pitchFamily="49" charset="-128"/>
              </a:rPr>
              <a:t>必ず、</a:t>
            </a:r>
            <a:r>
              <a:rPr lang="ja-JP" altLang="en-US" sz="2800" kern="0" dirty="0">
                <a:solidFill>
                  <a:srgbClr val="FF0000"/>
                </a:solidFill>
                <a:latin typeface="ＭＳ ゴシック" panose="020B0609070205080204" pitchFamily="49" charset="-128"/>
                <a:ea typeface="ＭＳ ゴシック" panose="020B0609070205080204" pitchFamily="49" charset="-128"/>
              </a:rPr>
              <a:t>期限・ルールを守って</a:t>
            </a:r>
            <a:r>
              <a:rPr lang="ja-JP" altLang="en-US" sz="2800" kern="0" dirty="0">
                <a:latin typeface="ＭＳ ゴシック" panose="020B0609070205080204" pitchFamily="49" charset="-128"/>
                <a:ea typeface="ＭＳ ゴシック" panose="020B0609070205080204" pitchFamily="49" charset="-128"/>
              </a:rPr>
              <a:t>手続きを行ってください。期限を過ぎた場合「廃止」となります。</a:t>
            </a:r>
          </a:p>
          <a:p>
            <a:pPr>
              <a:lnSpc>
                <a:spcPct val="100000"/>
              </a:lnSpc>
            </a:pPr>
            <a:endParaRPr lang="ja-JP" altLang="en-US" kern="0" dirty="0"/>
          </a:p>
        </p:txBody>
      </p:sp>
      <p:sp>
        <p:nvSpPr>
          <p:cNvPr id="4" name="テキスト ボックス 19"/>
          <p:cNvSpPr txBox="1">
            <a:spLocks noChangeArrowheads="1"/>
          </p:cNvSpPr>
          <p:nvPr/>
        </p:nvSpPr>
        <p:spPr bwMode="auto">
          <a:xfrm>
            <a:off x="369090" y="4622779"/>
            <a:ext cx="9096102" cy="1654299"/>
          </a:xfrm>
          <a:prstGeom prst="rect">
            <a:avLst/>
          </a:prstGeom>
          <a:solidFill>
            <a:srgbClr val="92D05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1600" b="1">
                <a:solidFill>
                  <a:schemeClr val="tx1"/>
                </a:solidFill>
                <a:latin typeface="Times New Roman" panose="02020603050405020304" pitchFamily="18" charset="0"/>
                <a:ea typeface="ＭＳ ゴシック" panose="020B0609070205080204" pitchFamily="49" charset="-128"/>
              </a:defRPr>
            </a:lvl1pPr>
            <a:lvl2pPr marL="742950" indent="-285750">
              <a:defRPr kumimoji="1" sz="1600" b="1">
                <a:solidFill>
                  <a:schemeClr val="tx1"/>
                </a:solidFill>
                <a:latin typeface="Times New Roman" panose="02020603050405020304" pitchFamily="18" charset="0"/>
                <a:ea typeface="ＭＳ ゴシック" panose="020B0609070205080204" pitchFamily="49" charset="-128"/>
              </a:defRPr>
            </a:lvl2pPr>
            <a:lvl3pPr marL="1143000" indent="-228600">
              <a:defRPr kumimoji="1" sz="1600" b="1">
                <a:solidFill>
                  <a:schemeClr val="tx1"/>
                </a:solidFill>
                <a:latin typeface="Times New Roman" panose="02020603050405020304" pitchFamily="18" charset="0"/>
                <a:ea typeface="ＭＳ ゴシック" panose="020B0609070205080204" pitchFamily="49" charset="-128"/>
              </a:defRPr>
            </a:lvl3pPr>
            <a:lvl4pPr marL="1600200" indent="-228600">
              <a:defRPr kumimoji="1" sz="1600" b="1">
                <a:solidFill>
                  <a:schemeClr val="tx1"/>
                </a:solidFill>
                <a:latin typeface="Times New Roman" panose="02020603050405020304" pitchFamily="18" charset="0"/>
                <a:ea typeface="ＭＳ ゴシック" panose="020B0609070205080204" pitchFamily="49" charset="-128"/>
              </a:defRPr>
            </a:lvl4pPr>
            <a:lvl5pPr marL="2057400" indent="-228600">
              <a:defRPr kumimoji="1" sz="1600" b="1">
                <a:solidFill>
                  <a:schemeClr val="tx1"/>
                </a:solidFill>
                <a:latin typeface="Times New Roman" panose="02020603050405020304" pitchFamily="18" charset="0"/>
                <a:ea typeface="ＭＳ ゴシック" panose="020B0609070205080204" pitchFamily="49" charset="-128"/>
              </a:defRPr>
            </a:lvl5pPr>
            <a:lvl6pPr marL="2514600" indent="-228600" eaLnBrk="0" fontAlgn="base" hangingPunct="0">
              <a:spcBef>
                <a:spcPct val="0"/>
              </a:spcBef>
              <a:spcAft>
                <a:spcPct val="0"/>
              </a:spcAft>
              <a:defRPr kumimoji="1" sz="1600" b="1">
                <a:solidFill>
                  <a:schemeClr val="tx1"/>
                </a:solidFill>
                <a:latin typeface="Times New Roman" panose="02020603050405020304" pitchFamily="18" charset="0"/>
                <a:ea typeface="ＭＳ ゴシック" panose="020B0609070205080204" pitchFamily="49" charset="-128"/>
              </a:defRPr>
            </a:lvl6pPr>
            <a:lvl7pPr marL="2971800" indent="-228600" eaLnBrk="0" fontAlgn="base" hangingPunct="0">
              <a:spcBef>
                <a:spcPct val="0"/>
              </a:spcBef>
              <a:spcAft>
                <a:spcPct val="0"/>
              </a:spcAft>
              <a:defRPr kumimoji="1" sz="1600" b="1">
                <a:solidFill>
                  <a:schemeClr val="tx1"/>
                </a:solidFill>
                <a:latin typeface="Times New Roman" panose="02020603050405020304" pitchFamily="18" charset="0"/>
                <a:ea typeface="ＭＳ ゴシック" panose="020B0609070205080204" pitchFamily="49" charset="-128"/>
              </a:defRPr>
            </a:lvl7pPr>
            <a:lvl8pPr marL="3429000" indent="-228600" eaLnBrk="0" fontAlgn="base" hangingPunct="0">
              <a:spcBef>
                <a:spcPct val="0"/>
              </a:spcBef>
              <a:spcAft>
                <a:spcPct val="0"/>
              </a:spcAft>
              <a:defRPr kumimoji="1" sz="1600" b="1">
                <a:solidFill>
                  <a:schemeClr val="tx1"/>
                </a:solidFill>
                <a:latin typeface="Times New Roman" panose="02020603050405020304" pitchFamily="18" charset="0"/>
                <a:ea typeface="ＭＳ ゴシック" panose="020B0609070205080204" pitchFamily="49" charset="-128"/>
              </a:defRPr>
            </a:lvl8pPr>
            <a:lvl9pPr marL="3886200" indent="-228600" eaLnBrk="0" fontAlgn="base" hangingPunct="0">
              <a:spcBef>
                <a:spcPct val="0"/>
              </a:spcBef>
              <a:spcAft>
                <a:spcPct val="0"/>
              </a:spcAft>
              <a:defRPr kumimoji="1" sz="1600" b="1">
                <a:solidFill>
                  <a:schemeClr val="tx1"/>
                </a:solidFill>
                <a:latin typeface="Times New Roman" panose="02020603050405020304" pitchFamily="18" charset="0"/>
                <a:ea typeface="ＭＳ ゴシック" panose="020B0609070205080204" pitchFamily="49" charset="-128"/>
              </a:defRPr>
            </a:lvl9pPr>
          </a:lstStyle>
          <a:p>
            <a:pPr>
              <a:lnSpc>
                <a:spcPts val="3100"/>
              </a:lnSpc>
            </a:pPr>
            <a:r>
              <a:rPr lang="ja-JP" altLang="en-US" sz="2400" b="0" dirty="0">
                <a:latin typeface="ＭＳ ゴシック" panose="020B0609070205080204" pitchFamily="49" charset="-128"/>
              </a:rPr>
              <a:t>　スカラネット・パーソナルは年末年始（</a:t>
            </a:r>
            <a:r>
              <a:rPr lang="en-US" altLang="ja-JP" sz="2400" b="0" dirty="0">
                <a:latin typeface="ＭＳ ゴシック" panose="020B0609070205080204" pitchFamily="49" charset="-128"/>
              </a:rPr>
              <a:t>12</a:t>
            </a:r>
            <a:r>
              <a:rPr lang="ja-JP" altLang="en-US" sz="2400" b="0" dirty="0">
                <a:latin typeface="ＭＳ ゴシック" panose="020B0609070205080204" pitchFamily="49" charset="-128"/>
              </a:rPr>
              <a:t>月</a:t>
            </a:r>
            <a:r>
              <a:rPr lang="en-US" altLang="ja-JP" sz="2400" b="0" dirty="0">
                <a:latin typeface="ＭＳ ゴシック" panose="020B0609070205080204" pitchFamily="49" charset="-128"/>
              </a:rPr>
              <a:t>29</a:t>
            </a:r>
            <a:r>
              <a:rPr lang="ja-JP" altLang="en-US" sz="2400" b="0" dirty="0">
                <a:latin typeface="ＭＳ ゴシック" panose="020B0609070205080204" pitchFamily="49" charset="-128"/>
              </a:rPr>
              <a:t>日～</a:t>
            </a:r>
            <a:r>
              <a:rPr lang="en-US" altLang="ja-JP" sz="2400" b="0" dirty="0">
                <a:latin typeface="ＭＳ ゴシック" panose="020B0609070205080204" pitchFamily="49" charset="-128"/>
              </a:rPr>
              <a:t>1</a:t>
            </a:r>
            <a:r>
              <a:rPr lang="ja-JP" altLang="en-US" sz="2400" b="0" dirty="0">
                <a:latin typeface="ＭＳ ゴシック" panose="020B0609070205080204" pitchFamily="49" charset="-128"/>
              </a:rPr>
              <a:t>月</a:t>
            </a:r>
            <a:r>
              <a:rPr lang="en-US" altLang="ja-JP" sz="2400" b="0" dirty="0">
                <a:latin typeface="ＭＳ ゴシック" panose="020B0609070205080204" pitchFamily="49" charset="-128"/>
              </a:rPr>
              <a:t>3</a:t>
            </a:r>
            <a:r>
              <a:rPr lang="ja-JP" altLang="en-US" sz="2400" b="0" dirty="0">
                <a:latin typeface="ＭＳ ゴシック" panose="020B0609070205080204" pitchFamily="49" charset="-128"/>
              </a:rPr>
              <a:t>日）は</a:t>
            </a:r>
            <a:endParaRPr lang="en-US" altLang="ja-JP" sz="2400" b="0" dirty="0">
              <a:latin typeface="ＭＳ ゴシック" panose="020B0609070205080204" pitchFamily="49" charset="-128"/>
            </a:endParaRPr>
          </a:p>
          <a:p>
            <a:pPr>
              <a:lnSpc>
                <a:spcPts val="3100"/>
              </a:lnSpc>
            </a:pPr>
            <a:r>
              <a:rPr lang="ja-JP" altLang="en-US" sz="2400" b="0" dirty="0">
                <a:latin typeface="ＭＳ ゴシック" panose="020B0609070205080204" pitchFamily="49" charset="-128"/>
              </a:rPr>
              <a:t>　利用できません。</a:t>
            </a:r>
            <a:endParaRPr lang="en-US" altLang="ja-JP" sz="2400" b="0" dirty="0">
              <a:latin typeface="ＭＳ ゴシック" panose="020B0609070205080204" pitchFamily="49" charset="-128"/>
            </a:endParaRPr>
          </a:p>
          <a:p>
            <a:pPr>
              <a:lnSpc>
                <a:spcPts val="3100"/>
              </a:lnSpc>
            </a:pPr>
            <a:r>
              <a:rPr lang="ja-JP" altLang="en-US" sz="2400" b="0" dirty="0">
                <a:latin typeface="ＭＳ ゴシック" panose="020B0609070205080204" pitchFamily="49" charset="-128"/>
              </a:rPr>
              <a:t>　また、大学も</a:t>
            </a:r>
            <a:r>
              <a:rPr lang="en-US" altLang="ja-JP" sz="2400" b="0" dirty="0">
                <a:latin typeface="ＭＳ ゴシック" panose="020B0609070205080204" pitchFamily="49" charset="-128"/>
              </a:rPr>
              <a:t>12</a:t>
            </a:r>
            <a:r>
              <a:rPr lang="ja-JP" altLang="en-US" sz="2400" b="0" dirty="0">
                <a:latin typeface="ＭＳ ゴシック" panose="020B0609070205080204" pitchFamily="49" charset="-128"/>
              </a:rPr>
              <a:t>月</a:t>
            </a:r>
            <a:r>
              <a:rPr lang="en-US" altLang="ja-JP" sz="2400" b="0" dirty="0">
                <a:latin typeface="ＭＳ ゴシック" panose="020B0609070205080204" pitchFamily="49" charset="-128"/>
              </a:rPr>
              <a:t>29</a:t>
            </a:r>
            <a:r>
              <a:rPr lang="ja-JP" altLang="en-US" sz="2400" b="0" dirty="0">
                <a:latin typeface="ＭＳ ゴシック" panose="020B0609070205080204" pitchFamily="49" charset="-128"/>
              </a:rPr>
              <a:t>日～</a:t>
            </a:r>
            <a:r>
              <a:rPr lang="en-US" altLang="ja-JP" sz="2400" b="0" dirty="0">
                <a:latin typeface="ＭＳ ゴシック" panose="020B0609070205080204" pitchFamily="49" charset="-128"/>
              </a:rPr>
              <a:t>1</a:t>
            </a:r>
            <a:r>
              <a:rPr lang="ja-JP" altLang="en-US" sz="2400" b="0" dirty="0">
                <a:latin typeface="ＭＳ ゴシック" panose="020B0609070205080204" pitchFamily="49" charset="-128"/>
              </a:rPr>
              <a:t>月</a:t>
            </a:r>
            <a:r>
              <a:rPr lang="en-US" altLang="ja-JP" sz="2400" b="0" dirty="0">
                <a:latin typeface="ＭＳ ゴシック" panose="020B0609070205080204" pitchFamily="49" charset="-128"/>
              </a:rPr>
              <a:t>3</a:t>
            </a:r>
            <a:r>
              <a:rPr lang="ja-JP" altLang="en-US" sz="2400" b="0" dirty="0">
                <a:latin typeface="ＭＳ ゴシック" panose="020B0609070205080204" pitchFamily="49" charset="-128"/>
              </a:rPr>
              <a:t>日は閉鎖となります。</a:t>
            </a:r>
          </a:p>
        </p:txBody>
      </p:sp>
    </p:spTree>
    <p:extLst>
      <p:ext uri="{BB962C8B-B14F-4D97-AF65-F5344CB8AC3E}">
        <p14:creationId xmlns:p14="http://schemas.microsoft.com/office/powerpoint/2010/main" val="955450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2552758" y="1283368"/>
            <a:ext cx="6800247" cy="529390"/>
          </a:xfrm>
          <a:prstGeom prst="rect">
            <a:avLst/>
          </a:prstGeom>
          <a:solidFill>
            <a:srgbClr val="FFFF00"/>
          </a:solidFill>
          <a:ln>
            <a:noFill/>
          </a:ln>
          <a:effectLst/>
          <a:extLst/>
        </p:spPr>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
        <p:nvSpPr>
          <p:cNvPr id="2" name="テキスト ボックス 1"/>
          <p:cNvSpPr txBox="1"/>
          <p:nvPr/>
        </p:nvSpPr>
        <p:spPr>
          <a:xfrm>
            <a:off x="447675" y="224809"/>
            <a:ext cx="6665643" cy="412421"/>
          </a:xfrm>
          <a:prstGeom prst="rect">
            <a:avLst/>
          </a:prstGeom>
          <a:noFill/>
        </p:spPr>
        <p:txBody>
          <a:bodyPr wrap="square" rtlCol="0">
            <a:spAutoFit/>
          </a:bodyPr>
          <a:lstStyle/>
          <a:p>
            <a:r>
              <a:rPr lang="ja-JP" altLang="en-US" sz="2600" dirty="0"/>
              <a:t>☑ 確認リスト</a:t>
            </a:r>
            <a:endParaRPr kumimoji="1" lang="ja-JP" altLang="en-US" sz="2600" dirty="0"/>
          </a:p>
        </p:txBody>
      </p:sp>
      <p:sp>
        <p:nvSpPr>
          <p:cNvPr id="3" name="テキスト ボックス 2"/>
          <p:cNvSpPr txBox="1"/>
          <p:nvPr/>
        </p:nvSpPr>
        <p:spPr>
          <a:xfrm>
            <a:off x="447675" y="960234"/>
            <a:ext cx="9363074" cy="5519973"/>
          </a:xfrm>
          <a:prstGeom prst="rect">
            <a:avLst/>
          </a:prstGeom>
          <a:noFill/>
        </p:spPr>
        <p:txBody>
          <a:bodyPr wrap="square" rtlCol="0">
            <a:spAutoFit/>
          </a:bodyPr>
          <a:lstStyle/>
          <a:p>
            <a:r>
              <a:rPr lang="ja-JP" altLang="en-US" sz="1800" b="1" dirty="0"/>
              <a:t>□　提出期限を守りましょう。</a:t>
            </a:r>
            <a:endParaRPr lang="en-US" altLang="ja-JP" sz="1800" b="1" dirty="0"/>
          </a:p>
          <a:p>
            <a:r>
              <a:rPr lang="ja-JP" altLang="en-US" sz="1800" dirty="0"/>
              <a:t>　</a:t>
            </a:r>
            <a:r>
              <a:rPr lang="en-US" altLang="ja-JP" sz="1800" dirty="0">
                <a:solidFill>
                  <a:srgbClr val="FF0000"/>
                </a:solidFill>
              </a:rPr>
              <a:t>【</a:t>
            </a:r>
            <a:r>
              <a:rPr lang="ja-JP" altLang="en-US" sz="1800" dirty="0">
                <a:solidFill>
                  <a:srgbClr val="FF0000"/>
                </a:solidFill>
              </a:rPr>
              <a:t>提出（入力）期限</a:t>
            </a:r>
            <a:r>
              <a:rPr lang="en-US" altLang="ja-JP" sz="1800" dirty="0">
                <a:solidFill>
                  <a:srgbClr val="FF0000"/>
                </a:solidFill>
              </a:rPr>
              <a:t>】</a:t>
            </a:r>
            <a:r>
              <a:rPr lang="ja-JP" altLang="en-US" sz="1800" dirty="0"/>
              <a:t>　</a:t>
            </a:r>
            <a:r>
              <a:rPr lang="ja-JP" altLang="en-US" sz="3200" u="wavyHeavy" dirty="0">
                <a:solidFill>
                  <a:srgbClr val="0000FF"/>
                </a:solidFill>
              </a:rPr>
              <a:t>２０２１年　１　月　１４日（ 木 ）　１７：００</a:t>
            </a:r>
            <a:endParaRPr kumimoji="1" lang="en-US" altLang="ja-JP" sz="3200" u="wavyHeavy" dirty="0">
              <a:solidFill>
                <a:srgbClr val="0000FF"/>
              </a:solidFill>
            </a:endParaRPr>
          </a:p>
          <a:p>
            <a:r>
              <a:rPr kumimoji="1" lang="ja-JP" altLang="en-US" sz="1800" b="1" dirty="0"/>
              <a:t>□　スカラネット・パーソナルに登録済です。</a:t>
            </a:r>
            <a:endParaRPr kumimoji="1" lang="en-US" altLang="ja-JP" sz="1800" b="1" dirty="0"/>
          </a:p>
          <a:p>
            <a:r>
              <a:rPr kumimoji="1" lang="ja-JP" altLang="en-US" sz="1800" dirty="0">
                <a:solidFill>
                  <a:srgbClr val="FF0000"/>
                </a:solidFill>
              </a:rPr>
              <a:t>　    </a:t>
            </a:r>
            <a:r>
              <a:rPr kumimoji="1" lang="en-US" altLang="ja-JP" sz="1800" dirty="0">
                <a:solidFill>
                  <a:srgbClr val="FF0000"/>
                </a:solidFill>
              </a:rPr>
              <a:t>【</a:t>
            </a:r>
            <a:r>
              <a:rPr kumimoji="1" lang="ja-JP" altLang="en-US" sz="1700" dirty="0">
                <a:solidFill>
                  <a:srgbClr val="FF0000"/>
                </a:solidFill>
              </a:rPr>
              <a:t>未登録の方</a:t>
            </a:r>
            <a:r>
              <a:rPr kumimoji="1" lang="en-US" altLang="ja-JP" sz="1700" dirty="0">
                <a:solidFill>
                  <a:srgbClr val="FF0000"/>
                </a:solidFill>
              </a:rPr>
              <a:t>】</a:t>
            </a:r>
          </a:p>
          <a:p>
            <a:r>
              <a:rPr lang="ja-JP" altLang="en-US" sz="1800" dirty="0"/>
              <a:t>　　  </a:t>
            </a:r>
            <a:r>
              <a:rPr lang="en-US" altLang="ja-JP" sz="1700" dirty="0"/>
              <a:t>https://scholar-ps.sas.jasso.go.jp/ </a:t>
            </a:r>
            <a:r>
              <a:rPr lang="ja-JP" altLang="en-US" sz="1700" dirty="0"/>
              <a:t>にアクセスし、</a:t>
            </a:r>
            <a:r>
              <a:rPr lang="en-US" altLang="ja-JP" sz="1700" dirty="0"/>
              <a:t> </a:t>
            </a:r>
            <a:r>
              <a:rPr lang="ja-JP" altLang="en-US" sz="1700" dirty="0"/>
              <a:t>新規登録を早目に済ませておいてください。</a:t>
            </a:r>
            <a:endParaRPr lang="en-US" altLang="ja-JP" sz="1700" dirty="0"/>
          </a:p>
          <a:p>
            <a:r>
              <a:rPr kumimoji="1" lang="ja-JP" altLang="en-US" sz="1800" b="1" dirty="0"/>
              <a:t>□　貸与額通知の記載内容を確認しました。</a:t>
            </a:r>
            <a:endParaRPr kumimoji="1" lang="en-US" altLang="ja-JP" sz="1800" b="1" dirty="0"/>
          </a:p>
          <a:p>
            <a:r>
              <a:rPr lang="ja-JP" altLang="en-US" sz="1800" dirty="0"/>
              <a:t>　    </a:t>
            </a:r>
            <a:r>
              <a:rPr lang="en-US" altLang="ja-JP" sz="1700" dirty="0"/>
              <a:t>【</a:t>
            </a:r>
            <a:r>
              <a:rPr lang="ja-JP" altLang="en-US" sz="1700" dirty="0"/>
              <a:t>人的保証の方</a:t>
            </a:r>
            <a:r>
              <a:rPr lang="en-US" altLang="ja-JP" sz="1700" dirty="0"/>
              <a:t>】</a:t>
            </a:r>
          </a:p>
          <a:p>
            <a:r>
              <a:rPr kumimoji="1" lang="ja-JP" altLang="en-US" sz="1700" dirty="0"/>
              <a:t>　　　 連帯保証人や保証人に内容を確認してもらってください。</a:t>
            </a:r>
            <a:endParaRPr kumimoji="1" lang="en-US" altLang="ja-JP" sz="1700" dirty="0"/>
          </a:p>
          <a:p>
            <a:r>
              <a:rPr lang="ja-JP" altLang="en-US" sz="1700" dirty="0"/>
              <a:t>　　　</a:t>
            </a:r>
            <a:r>
              <a:rPr lang="en-US" altLang="ja-JP" sz="1700" dirty="0"/>
              <a:t>【</a:t>
            </a:r>
            <a:r>
              <a:rPr lang="ja-JP" altLang="en-US" sz="1700" dirty="0"/>
              <a:t>未成年の方</a:t>
            </a:r>
            <a:r>
              <a:rPr lang="en-US" altLang="ja-JP" sz="1700" dirty="0"/>
              <a:t>】</a:t>
            </a:r>
          </a:p>
          <a:p>
            <a:r>
              <a:rPr kumimoji="1" lang="ja-JP" altLang="en-US" sz="1700" dirty="0"/>
              <a:t>　　　 親権者の方に内容を確認してもらってください。</a:t>
            </a:r>
            <a:endParaRPr kumimoji="1" lang="en-US" altLang="ja-JP" sz="1700" dirty="0"/>
          </a:p>
          <a:p>
            <a:r>
              <a:rPr lang="ja-JP" altLang="en-US" sz="1800" b="1" dirty="0"/>
              <a:t>□　「</a:t>
            </a:r>
            <a:r>
              <a:rPr lang="en-US" altLang="ja-JP" sz="1800" b="1" dirty="0"/>
              <a:t>『</a:t>
            </a:r>
            <a:r>
              <a:rPr lang="ja-JP" altLang="en-US" sz="1800" b="1" dirty="0"/>
              <a:t>奨学金継続願</a:t>
            </a:r>
            <a:r>
              <a:rPr lang="en-US" altLang="ja-JP" sz="1800" b="1" dirty="0"/>
              <a:t>』</a:t>
            </a:r>
            <a:r>
              <a:rPr lang="ja-JP" altLang="en-US" sz="1800" b="1" dirty="0"/>
              <a:t>入力準備用紙」の記入に基づき、奨学金継続願を提出しました。</a:t>
            </a:r>
            <a:endParaRPr lang="en-US" altLang="ja-JP" sz="1800" b="1" dirty="0"/>
          </a:p>
          <a:p>
            <a:r>
              <a:rPr lang="ja-JP" altLang="en-US" sz="1800" dirty="0"/>
              <a:t>　　  </a:t>
            </a:r>
            <a:r>
              <a:rPr lang="en-US" altLang="ja-JP" sz="1700" dirty="0"/>
              <a:t>【</a:t>
            </a:r>
            <a:r>
              <a:rPr lang="ja-JP" altLang="en-US" sz="1700" dirty="0"/>
              <a:t>受付番号（</a:t>
            </a:r>
            <a:r>
              <a:rPr lang="en-US" altLang="ja-JP" sz="1700" dirty="0"/>
              <a:t>16</a:t>
            </a:r>
            <a:r>
              <a:rPr lang="ja-JP" altLang="en-US" sz="1700" dirty="0"/>
              <a:t>桁）を確認</a:t>
            </a:r>
            <a:r>
              <a:rPr lang="en-US" altLang="ja-JP" sz="1700" dirty="0"/>
              <a:t>】</a:t>
            </a:r>
            <a:r>
              <a:rPr lang="ja-JP" altLang="en-US" sz="1700" dirty="0"/>
              <a:t>（　　年　　月　　日提出）</a:t>
            </a:r>
            <a:endParaRPr lang="en-US" altLang="ja-JP" sz="1700" dirty="0"/>
          </a:p>
          <a:p>
            <a:endParaRPr lang="en-US" altLang="ja-JP" sz="1700" dirty="0"/>
          </a:p>
          <a:p>
            <a:r>
              <a:rPr lang="ja-JP" altLang="en-US" sz="1700" dirty="0"/>
              <a:t>　　  </a:t>
            </a:r>
            <a:r>
              <a:rPr lang="en-US" altLang="ja-JP" sz="1700" u="sng" dirty="0"/>
              <a:t>【</a:t>
            </a:r>
            <a:r>
              <a:rPr lang="ja-JP" altLang="en-US" sz="1700" u="sng" dirty="0"/>
              <a:t>併用貸与の方</a:t>
            </a:r>
            <a:r>
              <a:rPr lang="en-US" altLang="ja-JP" sz="1700" u="sng" dirty="0"/>
              <a:t>】</a:t>
            </a:r>
          </a:p>
          <a:p>
            <a:r>
              <a:rPr lang="ja-JP" altLang="en-US" sz="1700" dirty="0"/>
              <a:t>　　　 第一種奨学金と第二種奨学金の</a:t>
            </a:r>
            <a:r>
              <a:rPr lang="ja-JP" altLang="en-US" sz="1700" dirty="0">
                <a:solidFill>
                  <a:srgbClr val="FF0000"/>
                </a:solidFill>
              </a:rPr>
              <a:t>両方</a:t>
            </a:r>
            <a:r>
              <a:rPr lang="ja-JP" altLang="en-US" sz="1700" dirty="0"/>
              <a:t>を提出しました。</a:t>
            </a:r>
          </a:p>
        </p:txBody>
      </p:sp>
      <p:graphicFrame>
        <p:nvGraphicFramePr>
          <p:cNvPr id="5" name="表 4"/>
          <p:cNvGraphicFramePr>
            <a:graphicFrameLocks noGrp="1"/>
          </p:cNvGraphicFramePr>
          <p:nvPr>
            <p:extLst>
              <p:ext uri="{D42A27DB-BD31-4B8C-83A1-F6EECF244321}">
                <p14:modId xmlns:p14="http://schemas.microsoft.com/office/powerpoint/2010/main" val="3902810566"/>
              </p:ext>
            </p:extLst>
          </p:nvPr>
        </p:nvGraphicFramePr>
        <p:xfrm>
          <a:off x="932447" y="5392731"/>
          <a:ext cx="5995728" cy="335280"/>
        </p:xfrm>
        <a:graphic>
          <a:graphicData uri="http://schemas.openxmlformats.org/drawingml/2006/table">
            <a:tbl>
              <a:tblPr firstRow="1">
                <a:tableStyleId>{5940675A-B579-460E-94D1-54222C63F5DA}</a:tableStyleId>
              </a:tblPr>
              <a:tblGrid>
                <a:gridCol w="333096">
                  <a:extLst>
                    <a:ext uri="{9D8B030D-6E8A-4147-A177-3AD203B41FA5}">
                      <a16:colId xmlns:a16="http://schemas.microsoft.com/office/drawing/2014/main" val="20000"/>
                    </a:ext>
                  </a:extLst>
                </a:gridCol>
                <a:gridCol w="333096">
                  <a:extLst>
                    <a:ext uri="{9D8B030D-6E8A-4147-A177-3AD203B41FA5}">
                      <a16:colId xmlns:a16="http://schemas.microsoft.com/office/drawing/2014/main" val="20001"/>
                    </a:ext>
                  </a:extLst>
                </a:gridCol>
                <a:gridCol w="333096">
                  <a:extLst>
                    <a:ext uri="{9D8B030D-6E8A-4147-A177-3AD203B41FA5}">
                      <a16:colId xmlns:a16="http://schemas.microsoft.com/office/drawing/2014/main" val="20002"/>
                    </a:ext>
                  </a:extLst>
                </a:gridCol>
                <a:gridCol w="333096">
                  <a:extLst>
                    <a:ext uri="{9D8B030D-6E8A-4147-A177-3AD203B41FA5}">
                      <a16:colId xmlns:a16="http://schemas.microsoft.com/office/drawing/2014/main" val="20003"/>
                    </a:ext>
                  </a:extLst>
                </a:gridCol>
                <a:gridCol w="333096">
                  <a:extLst>
                    <a:ext uri="{9D8B030D-6E8A-4147-A177-3AD203B41FA5}">
                      <a16:colId xmlns:a16="http://schemas.microsoft.com/office/drawing/2014/main" val="20004"/>
                    </a:ext>
                  </a:extLst>
                </a:gridCol>
                <a:gridCol w="333096">
                  <a:extLst>
                    <a:ext uri="{9D8B030D-6E8A-4147-A177-3AD203B41FA5}">
                      <a16:colId xmlns:a16="http://schemas.microsoft.com/office/drawing/2014/main" val="20005"/>
                    </a:ext>
                  </a:extLst>
                </a:gridCol>
                <a:gridCol w="333096">
                  <a:extLst>
                    <a:ext uri="{9D8B030D-6E8A-4147-A177-3AD203B41FA5}">
                      <a16:colId xmlns:a16="http://schemas.microsoft.com/office/drawing/2014/main" val="20006"/>
                    </a:ext>
                  </a:extLst>
                </a:gridCol>
                <a:gridCol w="333096">
                  <a:extLst>
                    <a:ext uri="{9D8B030D-6E8A-4147-A177-3AD203B41FA5}">
                      <a16:colId xmlns:a16="http://schemas.microsoft.com/office/drawing/2014/main" val="20007"/>
                    </a:ext>
                  </a:extLst>
                </a:gridCol>
                <a:gridCol w="333096">
                  <a:extLst>
                    <a:ext uri="{9D8B030D-6E8A-4147-A177-3AD203B41FA5}">
                      <a16:colId xmlns:a16="http://schemas.microsoft.com/office/drawing/2014/main" val="20008"/>
                    </a:ext>
                  </a:extLst>
                </a:gridCol>
                <a:gridCol w="333096">
                  <a:extLst>
                    <a:ext uri="{9D8B030D-6E8A-4147-A177-3AD203B41FA5}">
                      <a16:colId xmlns:a16="http://schemas.microsoft.com/office/drawing/2014/main" val="20009"/>
                    </a:ext>
                  </a:extLst>
                </a:gridCol>
                <a:gridCol w="333096">
                  <a:extLst>
                    <a:ext uri="{9D8B030D-6E8A-4147-A177-3AD203B41FA5}">
                      <a16:colId xmlns:a16="http://schemas.microsoft.com/office/drawing/2014/main" val="20010"/>
                    </a:ext>
                  </a:extLst>
                </a:gridCol>
                <a:gridCol w="333096">
                  <a:extLst>
                    <a:ext uri="{9D8B030D-6E8A-4147-A177-3AD203B41FA5}">
                      <a16:colId xmlns:a16="http://schemas.microsoft.com/office/drawing/2014/main" val="20011"/>
                    </a:ext>
                  </a:extLst>
                </a:gridCol>
                <a:gridCol w="333096">
                  <a:extLst>
                    <a:ext uri="{9D8B030D-6E8A-4147-A177-3AD203B41FA5}">
                      <a16:colId xmlns:a16="http://schemas.microsoft.com/office/drawing/2014/main" val="20012"/>
                    </a:ext>
                  </a:extLst>
                </a:gridCol>
                <a:gridCol w="333096">
                  <a:extLst>
                    <a:ext uri="{9D8B030D-6E8A-4147-A177-3AD203B41FA5}">
                      <a16:colId xmlns:a16="http://schemas.microsoft.com/office/drawing/2014/main" val="20013"/>
                    </a:ext>
                  </a:extLst>
                </a:gridCol>
                <a:gridCol w="333096">
                  <a:extLst>
                    <a:ext uri="{9D8B030D-6E8A-4147-A177-3AD203B41FA5}">
                      <a16:colId xmlns:a16="http://schemas.microsoft.com/office/drawing/2014/main" val="20014"/>
                    </a:ext>
                  </a:extLst>
                </a:gridCol>
                <a:gridCol w="333096">
                  <a:extLst>
                    <a:ext uri="{9D8B030D-6E8A-4147-A177-3AD203B41FA5}">
                      <a16:colId xmlns:a16="http://schemas.microsoft.com/office/drawing/2014/main" val="20015"/>
                    </a:ext>
                  </a:extLst>
                </a:gridCol>
                <a:gridCol w="333096">
                  <a:extLst>
                    <a:ext uri="{9D8B030D-6E8A-4147-A177-3AD203B41FA5}">
                      <a16:colId xmlns:a16="http://schemas.microsoft.com/office/drawing/2014/main" val="20016"/>
                    </a:ext>
                  </a:extLst>
                </a:gridCol>
                <a:gridCol w="333096">
                  <a:extLst>
                    <a:ext uri="{9D8B030D-6E8A-4147-A177-3AD203B41FA5}">
                      <a16:colId xmlns:a16="http://schemas.microsoft.com/office/drawing/2014/main" val="20017"/>
                    </a:ext>
                  </a:extLst>
                </a:gridCol>
              </a:tblGrid>
              <a:tr h="324274">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a:t>－</a:t>
                      </a:r>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r>
                        <a:rPr kumimoji="1" lang="ja-JP" altLang="en-US" sz="1600" dirty="0"/>
                        <a:t>－</a:t>
                      </a:r>
                    </a:p>
                  </a:txBody>
                  <a:tcPr>
                    <a:lnT w="12700" cmpd="sng">
                      <a:noFill/>
                    </a:lnT>
                    <a:lnB w="12700" cmpd="sng">
                      <a:noFill/>
                    </a:lnB>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7442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bwMode="auto">
          <a:xfrm>
            <a:off x="469901" y="1583650"/>
            <a:ext cx="9093198" cy="1096895"/>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Ｑ．</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奨学生に採用されたら、卒業までずっと貸与を受けるこ</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　</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とができますか？</a:t>
            </a:r>
          </a:p>
        </p:txBody>
      </p:sp>
      <p:sp>
        <p:nvSpPr>
          <p:cNvPr id="10" name="角丸四角形 9"/>
          <p:cNvSpPr/>
          <p:nvPr/>
        </p:nvSpPr>
        <p:spPr bwMode="auto">
          <a:xfrm>
            <a:off x="469900" y="2892021"/>
            <a:ext cx="9118599" cy="3575871"/>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Ａ．毎年１回、奨学金継続の意思を確認するために</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800" b="0" i="0" u="none" strike="noStrike" cap="none" normalizeH="0" baseline="0" dirty="0">
                <a:ln>
                  <a:noFill/>
                </a:ln>
                <a:solidFill>
                  <a:srgbClr val="FF0000"/>
                </a:solidFill>
                <a:effectLst/>
                <a:latin typeface="ＭＳ Ｐゴシック" pitchFamily="50" charset="-128"/>
                <a:ea typeface="ＭＳ Ｐゴシック" pitchFamily="50" charset="-128"/>
              </a:rPr>
              <a:t>　「奨学金継続願」</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の提出が必要です。</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　　</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その後、在学する学校が奨学金継続の可否を判断す</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　る</a:t>
            </a:r>
            <a:r>
              <a:rPr kumimoji="1" lang="ja-JP" altLang="en-US" sz="2800" b="0" i="0" u="none" strike="noStrike" cap="none" normalizeH="0" baseline="0" dirty="0">
                <a:ln>
                  <a:noFill/>
                </a:ln>
                <a:solidFill>
                  <a:srgbClr val="FF0000"/>
                </a:solidFill>
                <a:effectLst/>
                <a:latin typeface="ＭＳ Ｐゴシック" pitchFamily="50" charset="-128"/>
                <a:ea typeface="ＭＳ Ｐゴシック" pitchFamily="50" charset="-128"/>
              </a:rPr>
              <a:t>「適格認定」</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を行います。</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　　</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学業成績等の状況によっては、奨学生としての資格を</a:t>
            </a:r>
            <a:endParaRPr kumimoji="1" lang="en-US" altLang="ja-JP" sz="28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just"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　</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失う（＝</a:t>
            </a:r>
            <a:r>
              <a:rPr kumimoji="1" lang="ja-JP" altLang="en-US" sz="2800" b="0" i="0" u="none" strike="noStrike" cap="none" normalizeH="0" baseline="0" dirty="0">
                <a:ln>
                  <a:noFill/>
                </a:ln>
                <a:solidFill>
                  <a:srgbClr val="FF0000"/>
                </a:solidFill>
                <a:effectLst/>
                <a:latin typeface="ＭＳ Ｐゴシック" pitchFamily="50" charset="-128"/>
                <a:ea typeface="ＭＳ Ｐゴシック" pitchFamily="50" charset="-128"/>
              </a:rPr>
              <a:t>「廃止」</a:t>
            </a:r>
            <a:r>
              <a:rPr kumimoji="1" lang="ja-JP" altLang="en-US" sz="2800" b="0" i="0" u="none" strike="noStrike" cap="none" normalizeH="0" baseline="0" dirty="0">
                <a:ln>
                  <a:noFill/>
                </a:ln>
                <a:solidFill>
                  <a:schemeClr val="tx1"/>
                </a:solidFill>
                <a:effectLst/>
                <a:latin typeface="ＭＳ Ｐゴシック" pitchFamily="50" charset="-128"/>
                <a:ea typeface="ＭＳ Ｐゴシック" pitchFamily="50" charset="-128"/>
              </a:rPr>
              <a:t>と言います。）こともあります。</a:t>
            </a:r>
          </a:p>
        </p:txBody>
      </p:sp>
      <p:sp>
        <p:nvSpPr>
          <p:cNvPr id="4" name="正方形/長方形 3"/>
          <p:cNvSpPr/>
          <p:nvPr/>
        </p:nvSpPr>
        <p:spPr bwMode="auto">
          <a:xfrm>
            <a:off x="406399" y="965200"/>
            <a:ext cx="9143999" cy="382027"/>
          </a:xfrm>
          <a:prstGeom prst="rect">
            <a:avLst/>
          </a:prstGeom>
          <a:solidFill>
            <a:schemeClr val="lt1"/>
          </a:solidFill>
          <a:ln w="9525" cap="flat" cmpd="sng" algn="ctr">
            <a:solidFill>
              <a:schemeClr val="tx1"/>
            </a:solidFill>
            <a:prstDash val="solid"/>
            <a:round/>
            <a:headEnd type="none" w="med" len="med"/>
            <a:tailEnd type="none" w="med" len="med"/>
          </a:ln>
          <a:effectLst/>
          <a:extLst/>
        </p:spPr>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kumimoji="1" lang="ja-JP" altLang="en-US" sz="2400" b="0" i="0" u="none" strike="noStrike" cap="none" normalizeH="0" baseline="0" dirty="0">
                <a:ln>
                  <a:noFill/>
                </a:ln>
                <a:effectLst/>
                <a:latin typeface="ＭＳ Ｐゴシック" pitchFamily="50" charset="-128"/>
                <a:ea typeface="ＭＳ Ｐゴシック" pitchFamily="50" charset="-128"/>
              </a:rPr>
              <a:t>日本学生支援機構の</a:t>
            </a:r>
            <a:r>
              <a:rPr lang="ja-JP" altLang="en-US" sz="2400" dirty="0"/>
              <a:t>貸与</a:t>
            </a:r>
            <a:r>
              <a:rPr kumimoji="1" lang="ja-JP" altLang="en-US" sz="2400" b="0" i="0" u="none" strike="noStrike" cap="none" normalizeH="0" baseline="0" dirty="0">
                <a:ln>
                  <a:noFill/>
                </a:ln>
                <a:effectLst/>
                <a:latin typeface="ＭＳ Ｐゴシック" pitchFamily="50" charset="-128"/>
                <a:ea typeface="ＭＳ Ｐゴシック" pitchFamily="50" charset="-128"/>
              </a:rPr>
              <a:t>奨学金に関するよくある質問</a:t>
            </a:r>
          </a:p>
        </p:txBody>
      </p:sp>
      <p:sp>
        <p:nvSpPr>
          <p:cNvPr id="13" name="テキスト ボックス 12"/>
          <p:cNvSpPr txBox="1"/>
          <p:nvPr/>
        </p:nvSpPr>
        <p:spPr>
          <a:xfrm>
            <a:off x="447675" y="224809"/>
            <a:ext cx="6665643" cy="412421"/>
          </a:xfrm>
          <a:prstGeom prst="rect">
            <a:avLst/>
          </a:prstGeom>
          <a:noFill/>
        </p:spPr>
        <p:txBody>
          <a:bodyPr wrap="square" rtlCol="0">
            <a:spAutoFit/>
          </a:bodyPr>
          <a:lstStyle/>
          <a:p>
            <a:r>
              <a:rPr lang="ja-JP" altLang="en-US" sz="2600" dirty="0"/>
              <a:t>はじめに</a:t>
            </a:r>
            <a:endParaRPr kumimoji="1" lang="ja-JP" altLang="en-US" sz="2600" dirty="0"/>
          </a:p>
        </p:txBody>
      </p:sp>
    </p:spTree>
    <p:extLst>
      <p:ext uri="{BB962C8B-B14F-4D97-AF65-F5344CB8AC3E}">
        <p14:creationId xmlns:p14="http://schemas.microsoft.com/office/powerpoint/2010/main" val="383830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　資料　等について</a:t>
            </a:r>
          </a:p>
        </p:txBody>
      </p:sp>
      <p:sp>
        <p:nvSpPr>
          <p:cNvPr id="3" name="角丸四角形 2"/>
          <p:cNvSpPr/>
          <p:nvPr/>
        </p:nvSpPr>
        <p:spPr bwMode="auto">
          <a:xfrm>
            <a:off x="387832" y="914670"/>
            <a:ext cx="9093198" cy="2091210"/>
          </a:xfrm>
          <a:prstGeom prst="roundRect">
            <a:avLst/>
          </a:prstGeom>
          <a:ln/>
          <a:effectLst>
            <a:outerShdw blurRad="50800" dist="38100" dir="2700000" algn="tl" rotWithShape="0">
              <a:prstClr val="black">
                <a:alpha val="40000"/>
              </a:prstClr>
            </a:outerShdw>
          </a:effectLst>
          <a:extLst/>
        </p:spPr>
        <p:style>
          <a:lnRef idx="2">
            <a:schemeClr val="accent2"/>
          </a:lnRef>
          <a:fillRef idx="1">
            <a:schemeClr val="lt1"/>
          </a:fillRef>
          <a:effectRef idx="0">
            <a:schemeClr val="accent2"/>
          </a:effectRef>
          <a:fontRef idx="minor">
            <a:schemeClr val="dk1"/>
          </a:fontRef>
        </p:style>
        <p:txBody>
          <a:bodyPr vert="horz" wrap="square" lIns="84138" tIns="42862" rIns="84138" bIns="42862" numCol="1" rtlCol="0" anchor="ctr"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800" dirty="0">
                <a:solidFill>
                  <a:schemeClr val="tx1"/>
                </a:solidFill>
                <a:latin typeface="ＭＳ Ｐゴシック" pitchFamily="50" charset="-128"/>
                <a:ea typeface="ＭＳ Ｐゴシック" pitchFamily="50" charset="-128"/>
              </a:rPr>
              <a:t>資料</a:t>
            </a:r>
            <a:endParaRPr lang="en-US" altLang="ja-JP" sz="2800" dirty="0">
              <a:solidFill>
                <a:schemeClr val="tx1"/>
              </a:solidFill>
              <a:latin typeface="ＭＳ Ｐゴシック" pitchFamily="50" charset="-128"/>
              <a:ea typeface="ＭＳ Ｐゴシック" pitchFamily="50" charset="-128"/>
            </a:endParaRPr>
          </a:p>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400" dirty="0">
                <a:solidFill>
                  <a:schemeClr val="tx1"/>
                </a:solidFill>
                <a:latin typeface="ＭＳ Ｐゴシック" pitchFamily="50" charset="-128"/>
                <a:ea typeface="ＭＳ Ｐゴシック" pitchFamily="50" charset="-128"/>
              </a:rPr>
              <a:t>➀奨学金継続手続きについて</a:t>
            </a:r>
            <a:endParaRPr lang="en-US" altLang="ja-JP" sz="2400" dirty="0">
              <a:solidFill>
                <a:schemeClr val="tx1"/>
              </a:solidFill>
              <a:latin typeface="ＭＳ Ｐゴシック" pitchFamily="50" charset="-128"/>
              <a:ea typeface="ＭＳ Ｐゴシック" pitchFamily="50" charset="-128"/>
            </a:endParaRPr>
          </a:p>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400" dirty="0">
                <a:solidFill>
                  <a:schemeClr val="tx1"/>
                </a:solidFill>
                <a:latin typeface="ＭＳ Ｐゴシック" pitchFamily="50" charset="-128"/>
                <a:ea typeface="ＭＳ Ｐゴシック" pitchFamily="50" charset="-128"/>
              </a:rPr>
              <a:t>➁</a:t>
            </a:r>
            <a:r>
              <a:rPr kumimoji="1" lang="ja-JP" altLang="en-US" sz="2400" b="0" i="0" u="none" strike="noStrike" cap="none" normalizeH="0" baseline="0" dirty="0">
                <a:ln>
                  <a:noFill/>
                </a:ln>
                <a:solidFill>
                  <a:schemeClr val="tx1"/>
                </a:solidFill>
                <a:effectLst/>
                <a:latin typeface="ＭＳ Ｐゴシック" pitchFamily="50" charset="-128"/>
                <a:ea typeface="ＭＳ Ｐゴシック" pitchFamily="50" charset="-128"/>
              </a:rPr>
              <a:t>日本学生支援機構適格認定説明資料（貸与奨学金）</a:t>
            </a:r>
            <a:endParaRPr kumimoji="1" lang="en-US" altLang="ja-JP" sz="24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r>
              <a:rPr lang="ja-JP" altLang="en-US" sz="2400" dirty="0">
                <a:solidFill>
                  <a:schemeClr val="tx1"/>
                </a:solidFill>
                <a:latin typeface="ＭＳ Ｐゴシック" pitchFamily="50" charset="-128"/>
                <a:ea typeface="ＭＳ Ｐゴシック" pitchFamily="50" charset="-128"/>
              </a:rPr>
              <a:t>➂「奨学金継続願」の提出手続について</a:t>
            </a:r>
            <a:endParaRPr lang="en-US" altLang="ja-JP" sz="2400" dirty="0">
              <a:solidFill>
                <a:schemeClr val="tx1"/>
              </a:solidFill>
              <a:latin typeface="ＭＳ Ｐゴシック" pitchFamily="50" charset="-128"/>
              <a:ea typeface="ＭＳ Ｐゴシック" pitchFamily="50" charset="-128"/>
            </a:endParaRPr>
          </a:p>
        </p:txBody>
      </p:sp>
      <p:sp>
        <p:nvSpPr>
          <p:cNvPr id="5" name="コンテンツ プレースホルダー 2"/>
          <p:cNvSpPr txBox="1">
            <a:spLocks/>
          </p:cNvSpPr>
          <p:nvPr/>
        </p:nvSpPr>
        <p:spPr bwMode="auto">
          <a:xfrm>
            <a:off x="387832" y="3194859"/>
            <a:ext cx="9178771" cy="3082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4138" tIns="42862" rIns="84138" bIns="42862" numCol="1" anchor="t" anchorCtr="0" compatLnSpc="1">
            <a:prstTxWarp prst="textNoShape">
              <a:avLst/>
            </a:prstTxWarp>
            <a:noAutofit/>
          </a:bodyPr>
          <a:lstStyle>
            <a:lvl1pPr marL="285750" indent="-285750" algn="l" defTabSz="833438" rtl="0" eaLnBrk="0" fontAlgn="base" hangingPunct="0">
              <a:spcBef>
                <a:spcPct val="20000"/>
              </a:spcBef>
              <a:spcAft>
                <a:spcPct val="30000"/>
              </a:spcAft>
              <a:buClr>
                <a:srgbClr val="006600"/>
              </a:buClr>
              <a:buFont typeface="Wingdings" pitchFamily="2" charset="2"/>
              <a:buChar char="n"/>
              <a:defRPr kumimoji="1" sz="1400">
                <a:solidFill>
                  <a:schemeClr val="tx1"/>
                </a:solidFill>
                <a:latin typeface="+mn-lt"/>
                <a:ea typeface="+mn-ea"/>
                <a:cs typeface="+mn-cs"/>
              </a:defRPr>
            </a:lvl1pPr>
            <a:lvl2pPr marL="666750" indent="-190500" algn="l" defTabSz="833438" rtl="0" eaLnBrk="0" fontAlgn="base" hangingPunct="0">
              <a:spcBef>
                <a:spcPct val="20000"/>
              </a:spcBef>
              <a:spcAft>
                <a:spcPct val="30000"/>
              </a:spcAft>
              <a:buClr>
                <a:schemeClr val="tx2"/>
              </a:buClr>
              <a:buSzPct val="90000"/>
              <a:buFont typeface="Wingdings" pitchFamily="2" charset="2"/>
              <a:buChar char="t"/>
              <a:defRPr kumimoji="1" sz="1200">
                <a:solidFill>
                  <a:schemeClr val="tx1"/>
                </a:solidFill>
                <a:latin typeface="ＭＳ Ｐゴシック" pitchFamily="50" charset="-128"/>
                <a:ea typeface="ＭＳ Ｐゴシック" pitchFamily="50" charset="-128"/>
              </a:defRPr>
            </a:lvl2pPr>
            <a:lvl3pPr marL="1047750" indent="-190500" algn="l" defTabSz="833438" rtl="0" eaLnBrk="0" fontAlgn="base" hangingPunct="0">
              <a:spcBef>
                <a:spcPct val="20000"/>
              </a:spcBef>
              <a:spcAft>
                <a:spcPct val="30000"/>
              </a:spcAft>
              <a:buClr>
                <a:schemeClr val="tx2"/>
              </a:buClr>
              <a:buSzPct val="90000"/>
              <a:buFont typeface="Wingdings" pitchFamily="2" charset="2"/>
              <a:buChar char=""/>
              <a:defRPr kumimoji="1" sz="1200">
                <a:solidFill>
                  <a:schemeClr val="tx1"/>
                </a:solidFill>
                <a:latin typeface="ＭＳ Ｐゴシック" pitchFamily="50" charset="-128"/>
                <a:ea typeface="ＭＳ Ｐゴシック" pitchFamily="50" charset="-128"/>
              </a:defRPr>
            </a:lvl3pPr>
            <a:lvl4pPr marL="1503363" indent="-169863"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4pPr>
            <a:lvl5pPr marL="1865313" indent="-171450" algn="l" defTabSz="833438" rtl="0" eaLnBrk="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5pPr>
            <a:lvl6pPr marL="23225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6pPr>
            <a:lvl7pPr marL="27797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7pPr>
            <a:lvl8pPr marL="32369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8pPr>
            <a:lvl9pPr marL="3694113" indent="-171450" algn="l" defTabSz="833438" rtl="0" fontAlgn="base" hangingPunct="0">
              <a:spcBef>
                <a:spcPct val="20000"/>
              </a:spcBef>
              <a:spcAft>
                <a:spcPct val="0"/>
              </a:spcAft>
              <a:defRPr kumimoji="1" sz="1200">
                <a:solidFill>
                  <a:schemeClr val="tx1"/>
                </a:solidFill>
                <a:latin typeface="ＭＳ Ｐゴシック" pitchFamily="50" charset="-128"/>
                <a:ea typeface="ＭＳ Ｐゴシック" pitchFamily="50" charset="-128"/>
              </a:defRPr>
            </a:lvl9pPr>
          </a:lstStyle>
          <a:p>
            <a:pPr>
              <a:lnSpc>
                <a:spcPct val="100000"/>
              </a:lnSpc>
            </a:pPr>
            <a:r>
              <a:rPr lang="ja-JP" altLang="en-US" sz="2000" kern="0" dirty="0">
                <a:latin typeface="ＭＳ ゴシック" panose="020B0609070205080204" pitchFamily="49" charset="-128"/>
                <a:ea typeface="ＭＳ ゴシック" panose="020B0609070205080204" pitchFamily="49" charset="-128"/>
              </a:rPr>
              <a:t>スカラネット・パーソナル未登録の方は事前に登録する必要があります。</a:t>
            </a:r>
            <a:endParaRPr lang="en-US" altLang="ja-JP" sz="1000" kern="0" dirty="0">
              <a:latin typeface="ＭＳ ゴシック" panose="020B0609070205080204" pitchFamily="49" charset="-128"/>
              <a:ea typeface="ＭＳ ゴシック" panose="020B0609070205080204" pitchFamily="49" charset="-128"/>
            </a:endParaRPr>
          </a:p>
          <a:p>
            <a:pPr marL="0" indent="0">
              <a:lnSpc>
                <a:spcPct val="100000"/>
              </a:lnSpc>
              <a:buNone/>
            </a:pPr>
            <a:endParaRPr lang="en-US" altLang="ja-JP" sz="1000" kern="0"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kern="0" dirty="0">
                <a:latin typeface="ＭＳ ゴシック" panose="020B0609070205080204" pitchFamily="49" charset="-128"/>
                <a:ea typeface="ＭＳ ゴシック" panose="020B0609070205080204" pitchFamily="49" charset="-128"/>
              </a:rPr>
              <a:t>　　　➤スカラＰＳの登録手順について⇒　</a:t>
            </a:r>
            <a:r>
              <a:rPr lang="en-US" altLang="ja-JP" kern="0" dirty="0">
                <a:latin typeface="ＭＳ ゴシック" panose="020B0609070205080204" pitchFamily="49" charset="-128"/>
                <a:ea typeface="ＭＳ ゴシック" panose="020B0609070205080204" pitchFamily="49" charset="-128"/>
              </a:rPr>
              <a:t>https://scholar scholar-ps.sas.jasso.go.jp/</a:t>
            </a:r>
          </a:p>
          <a:p>
            <a:pPr marL="0" indent="0">
              <a:lnSpc>
                <a:spcPct val="100000"/>
              </a:lnSpc>
              <a:buNone/>
            </a:pPr>
            <a:endParaRPr lang="en-US" altLang="ja-JP" sz="600" kern="0" dirty="0">
              <a:latin typeface="ＭＳ ゴシック" panose="020B0609070205080204" pitchFamily="49" charset="-128"/>
              <a:ea typeface="ＭＳ ゴシック" panose="020B0609070205080204" pitchFamily="49" charset="-128"/>
            </a:endParaRPr>
          </a:p>
          <a:p>
            <a:pPr marL="0" indent="0">
              <a:lnSpc>
                <a:spcPct val="100000"/>
              </a:lnSpc>
              <a:buNone/>
            </a:pPr>
            <a:endParaRPr lang="en-US" altLang="ja-JP" sz="10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solidFill>
                  <a:srgbClr val="FF0000"/>
                </a:solidFill>
                <a:latin typeface="ＭＳ ゴシック" panose="020B0609070205080204" pitchFamily="49" charset="-128"/>
                <a:ea typeface="ＭＳ ゴシック" panose="020B0609070205080204" pitchFamily="49" charset="-128"/>
              </a:rPr>
              <a:t>奨学金継続願の提出は、スマートフォン・ＰＣ等から手続き可能です。</a:t>
            </a:r>
            <a:endParaRPr lang="en-US" altLang="ja-JP" sz="9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スカラネット・パーソナルログイン後、「奨学金継続願提出」ページを選択し、事前に記入した「奨学金継続願入力準備用紙」を見ながら説明に従って入力作業をしてください。</a:t>
            </a:r>
            <a:endParaRPr lang="en-US" altLang="ja-JP" sz="2000" kern="0" dirty="0">
              <a:latin typeface="ＭＳ ゴシック" panose="020B0609070205080204" pitchFamily="49" charset="-128"/>
              <a:ea typeface="ＭＳ ゴシック" panose="020B0609070205080204" pitchFamily="49" charset="-128"/>
            </a:endParaRPr>
          </a:p>
          <a:p>
            <a:pPr>
              <a:lnSpc>
                <a:spcPct val="100000"/>
              </a:lnSpc>
            </a:pPr>
            <a:r>
              <a:rPr lang="ja-JP" altLang="en-US" sz="2000" kern="0" dirty="0">
                <a:latin typeface="ＭＳ ゴシック" panose="020B0609070205080204" pitchFamily="49" charset="-128"/>
                <a:ea typeface="ＭＳ ゴシック" panose="020B0609070205080204" pitchFamily="49" charset="-128"/>
              </a:rPr>
              <a:t>保護者の方と相談したうえで手続きすることを推奨いたします。</a:t>
            </a:r>
            <a:endParaRPr lang="en-US" altLang="ja-JP" sz="900" kern="0" dirty="0">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2"/>
          <a:stretch>
            <a:fillRect/>
          </a:stretch>
        </p:blipFill>
        <p:spPr>
          <a:xfrm>
            <a:off x="8153400" y="3618551"/>
            <a:ext cx="1015640" cy="1018761"/>
          </a:xfrm>
          <a:prstGeom prst="rect">
            <a:avLst/>
          </a:prstGeom>
        </p:spPr>
      </p:pic>
    </p:spTree>
    <p:extLst>
      <p:ext uri="{BB962C8B-B14F-4D97-AF65-F5344CB8AC3E}">
        <p14:creationId xmlns:p14="http://schemas.microsoft.com/office/powerpoint/2010/main" val="3348887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76135125"/>
              </p:ext>
            </p:extLst>
          </p:nvPr>
        </p:nvGraphicFramePr>
        <p:xfrm>
          <a:off x="304798" y="1003462"/>
          <a:ext cx="9312275" cy="2630805"/>
        </p:xfrm>
        <a:graphic>
          <a:graphicData uri="http://schemas.openxmlformats.org/drawingml/2006/table">
            <a:tbl>
              <a:tblPr firstRow="1" bandRow="1">
                <a:tableStyleId>{2D5ABB26-0587-4C30-8999-92F81FD0307C}</a:tableStyleId>
              </a:tblPr>
              <a:tblGrid>
                <a:gridCol w="3289301">
                  <a:extLst>
                    <a:ext uri="{9D8B030D-6E8A-4147-A177-3AD203B41FA5}">
                      <a16:colId xmlns:a16="http://schemas.microsoft.com/office/drawing/2014/main" val="20000"/>
                    </a:ext>
                  </a:extLst>
                </a:gridCol>
                <a:gridCol w="6022974">
                  <a:extLst>
                    <a:ext uri="{9D8B030D-6E8A-4147-A177-3AD203B41FA5}">
                      <a16:colId xmlns:a16="http://schemas.microsoft.com/office/drawing/2014/main" val="20001"/>
                    </a:ext>
                  </a:extLst>
                </a:gridCol>
              </a:tblGrid>
              <a:tr h="2630805">
                <a:tc>
                  <a:txBody>
                    <a:bodyPr/>
                    <a:lstStyle/>
                    <a:p>
                      <a:pPr algn="ctr"/>
                      <a:r>
                        <a:rPr kumimoji="1" lang="ja-JP" altLang="en-US" sz="2400" dirty="0">
                          <a:solidFill>
                            <a:schemeClr val="bg1"/>
                          </a:solidFill>
                          <a:latin typeface="ＭＳ Ｐゴシック" panose="020B0600070205080204" pitchFamily="50" charset="-128"/>
                          <a:ea typeface="ＭＳ Ｐゴシック" panose="020B0600070205080204" pitchFamily="50" charset="-128"/>
                        </a:rPr>
                        <a:t>「奨学金継続願」の提出</a:t>
                      </a:r>
                    </a:p>
                  </a:txBody>
                  <a:tcPr anchor="ctr">
                    <a:lnL w="12700" cap="flat" cmpd="sng" algn="ctr">
                      <a:solidFill>
                        <a:srgbClr val="0000FF"/>
                      </a:solidFill>
                      <a:prstDash val="solid"/>
                      <a:round/>
                      <a:headEnd type="none" w="med" len="med"/>
                      <a:tailEnd type="none" w="med" len="med"/>
                    </a:lnL>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rgbClr val="0000FF"/>
                    </a:solidFill>
                  </a:tcPr>
                </a:tc>
                <a:tc>
                  <a:txBody>
                    <a:bodyPr/>
                    <a:lstStyle/>
                    <a:p>
                      <a:pPr marL="0" indent="0">
                        <a:buFontTx/>
                        <a:buNone/>
                      </a:pPr>
                      <a:r>
                        <a:rPr kumimoji="1" lang="en-US" altLang="ja-JP" sz="2400" dirty="0">
                          <a:latin typeface="MS Outlook" panose="05010100010000000000" pitchFamily="2" charset="2"/>
                        </a:rPr>
                        <a:t>A</a:t>
                      </a:r>
                      <a:r>
                        <a:rPr kumimoji="1" lang="en-US" altLang="ja-JP" sz="2400" baseline="0" dirty="0">
                          <a:latin typeface="MS Outlook" panose="05010100010000000000" pitchFamily="2" charset="2"/>
                        </a:rPr>
                        <a:t> </a:t>
                      </a:r>
                      <a:r>
                        <a:rPr kumimoji="1" lang="ja-JP" altLang="en-US" sz="2400" dirty="0">
                          <a:solidFill>
                            <a:schemeClr val="accent1"/>
                          </a:solidFill>
                          <a:latin typeface="ＭＳ Ｐゴシック" panose="020B0600070205080204" pitchFamily="50" charset="-128"/>
                          <a:ea typeface="ＭＳ Ｐゴシック" panose="020B0600070205080204" pitchFamily="50" charset="-128"/>
                        </a:rPr>
                        <a:t>毎年１回</a:t>
                      </a:r>
                      <a:r>
                        <a:rPr kumimoji="1" lang="ja-JP" altLang="en-US" sz="2400" dirty="0">
                          <a:latin typeface="ＭＳ Ｐゴシック" panose="020B0600070205080204" pitchFamily="50" charset="-128"/>
                          <a:ea typeface="ＭＳ Ｐゴシック" panose="020B0600070205080204" pitchFamily="50" charset="-128"/>
                        </a:rPr>
                        <a:t>、来年度の奨学金継続希望の</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Font typeface="MS Outlook"/>
                        <a:buNone/>
                      </a:pPr>
                      <a:r>
                        <a:rPr kumimoji="1" lang="ja-JP" altLang="en-US" sz="2400" dirty="0">
                          <a:latin typeface="ＭＳ Ｐゴシック" panose="020B0600070205080204" pitchFamily="50" charset="-128"/>
                          <a:ea typeface="ＭＳ Ｐゴシック" panose="020B0600070205080204" pitchFamily="50" charset="-128"/>
                        </a:rPr>
                        <a:t>　　有無を機構に提示</a:t>
                      </a:r>
                    </a:p>
                    <a:p>
                      <a:pPr marL="342900" indent="-342900">
                        <a:buFont typeface="MS Outlook"/>
                        <a:buChar char="A"/>
                      </a:pPr>
                      <a:r>
                        <a:rPr kumimoji="1" lang="ja-JP" altLang="en-US" sz="2400" dirty="0"/>
                        <a:t> </a:t>
                      </a:r>
                      <a:r>
                        <a:rPr kumimoji="1" lang="ja-JP" altLang="en-US" sz="2400" dirty="0">
                          <a:latin typeface="ＭＳ Ｐゴシック" panose="020B0600070205080204" pitchFamily="50" charset="-128"/>
                          <a:ea typeface="ＭＳ Ｐゴシック" panose="020B0600070205080204" pitchFamily="50" charset="-128"/>
                        </a:rPr>
                        <a:t>１年間の学業成績等を振り返り、奨学生</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Font typeface="MS Outlook"/>
                        <a:buNone/>
                      </a:pPr>
                      <a:r>
                        <a:rPr kumimoji="1" lang="ja-JP" altLang="en-US" sz="2400" dirty="0">
                          <a:latin typeface="ＭＳ Ｐゴシック" panose="020B0600070205080204" pitchFamily="50" charset="-128"/>
                          <a:ea typeface="ＭＳ Ｐゴシック" panose="020B0600070205080204" pitchFamily="50" charset="-128"/>
                        </a:rPr>
                        <a:t>　　としての責務を再確認</a:t>
                      </a:r>
                    </a:p>
                    <a:p>
                      <a:pPr marL="342900" indent="-342900">
                        <a:buFont typeface="MS Outlook"/>
                        <a:buChar char="A"/>
                      </a:pPr>
                      <a:r>
                        <a:rPr kumimoji="1" lang="ja-JP" altLang="en-US" sz="2400" dirty="0"/>
                        <a:t> </a:t>
                      </a:r>
                      <a:r>
                        <a:rPr kumimoji="1" lang="ja-JP" altLang="en-US" sz="2400" dirty="0">
                          <a:latin typeface="ＭＳ Ｐゴシック" panose="020B0600070205080204" pitchFamily="50" charset="-128"/>
                          <a:ea typeface="ＭＳ Ｐゴシック" panose="020B0600070205080204" pitchFamily="50" charset="-128"/>
                        </a:rPr>
                        <a:t>自身の経済状況に照らして奨学金の必</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FontTx/>
                        <a:buNone/>
                      </a:pPr>
                      <a:r>
                        <a:rPr kumimoji="1" lang="ja-JP" altLang="en-US" sz="2400" dirty="0">
                          <a:latin typeface="ＭＳ Ｐゴシック" panose="020B0600070205080204" pitchFamily="50" charset="-128"/>
                          <a:ea typeface="ＭＳ Ｐゴシック" panose="020B0600070205080204" pitchFamily="50" charset="-128"/>
                        </a:rPr>
                        <a:t>　　要性や適正な貸与月額を再確認</a:t>
                      </a:r>
                    </a:p>
                  </a:txBody>
                  <a:tcPr anchor="ctr">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775299655"/>
              </p:ext>
            </p:extLst>
          </p:nvPr>
        </p:nvGraphicFramePr>
        <p:xfrm>
          <a:off x="304799" y="3817620"/>
          <a:ext cx="9312275" cy="2583180"/>
        </p:xfrm>
        <a:graphic>
          <a:graphicData uri="http://schemas.openxmlformats.org/drawingml/2006/table">
            <a:tbl>
              <a:tblPr firstRow="1" bandRow="1">
                <a:tableStyleId>{2D5ABB26-0587-4C30-8999-92F81FD0307C}</a:tableStyleId>
              </a:tblPr>
              <a:tblGrid>
                <a:gridCol w="3289301">
                  <a:extLst>
                    <a:ext uri="{9D8B030D-6E8A-4147-A177-3AD203B41FA5}">
                      <a16:colId xmlns:a16="http://schemas.microsoft.com/office/drawing/2014/main" val="20000"/>
                    </a:ext>
                  </a:extLst>
                </a:gridCol>
                <a:gridCol w="6022974">
                  <a:extLst>
                    <a:ext uri="{9D8B030D-6E8A-4147-A177-3AD203B41FA5}">
                      <a16:colId xmlns:a16="http://schemas.microsoft.com/office/drawing/2014/main" val="20001"/>
                    </a:ext>
                  </a:extLst>
                </a:gridCol>
              </a:tblGrid>
              <a:tr h="2583180">
                <a:tc>
                  <a:txBody>
                    <a:bodyPr/>
                    <a:lstStyle/>
                    <a:p>
                      <a:pPr algn="ctr"/>
                      <a:r>
                        <a:rPr kumimoji="1" lang="ja-JP" altLang="en-US" sz="2800" dirty="0">
                          <a:solidFill>
                            <a:schemeClr val="bg1"/>
                          </a:solidFill>
                          <a:latin typeface="ＭＳ Ｐゴシック" panose="020B0600070205080204" pitchFamily="50" charset="-128"/>
                          <a:ea typeface="ＭＳ Ｐゴシック" panose="020B0600070205080204" pitchFamily="50" charset="-128"/>
                        </a:rPr>
                        <a:t>適格認定</a:t>
                      </a:r>
                    </a:p>
                  </a:txBody>
                  <a:tcPr anchor="ctr">
                    <a:lnL w="12700" cap="flat" cmpd="sng" algn="ctr">
                      <a:solidFill>
                        <a:srgbClr val="339933"/>
                      </a:solidFill>
                      <a:prstDash val="solid"/>
                      <a:round/>
                      <a:headEnd type="none" w="med" len="med"/>
                      <a:tailEnd type="none" w="med" len="med"/>
                    </a:lnL>
                    <a:lnT w="12700" cap="flat" cmpd="sng" algn="ctr">
                      <a:solidFill>
                        <a:srgbClr val="339933"/>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00B050"/>
                    </a:solidFill>
                  </a:tcPr>
                </a:tc>
                <a:tc>
                  <a:txBody>
                    <a:bodyPr/>
                    <a:lstStyle/>
                    <a:p>
                      <a:pPr marL="342900" indent="-342900">
                        <a:buFont typeface="MS Outlook" panose="05010100010000000000" pitchFamily="2" charset="2"/>
                        <a:buChar char="A"/>
                      </a:pPr>
                      <a:r>
                        <a:rPr kumimoji="1" lang="ja-JP" altLang="en-US" sz="2000" dirty="0">
                          <a:latin typeface="ＭＳ Ｐゴシック" panose="020B0600070205080204" pitchFamily="50" charset="-128"/>
                          <a:ea typeface="ＭＳ Ｐゴシック" panose="020B0600070205080204" pitchFamily="50" charset="-128"/>
                        </a:rPr>
                        <a:t>学校が、提出された「奨学金継続願」の内容と学業成績等を</a:t>
                      </a:r>
                      <a:r>
                        <a:rPr kumimoji="1" lang="ja-JP" altLang="en-US" sz="2000" u="sng" dirty="0">
                          <a:latin typeface="ＭＳ Ｐゴシック" panose="020B0600070205080204" pitchFamily="50" charset="-128"/>
                          <a:ea typeface="ＭＳ Ｐゴシック" panose="020B0600070205080204" pitchFamily="50" charset="-128"/>
                        </a:rPr>
                        <a:t>総合的に審査</a:t>
                      </a:r>
                      <a:r>
                        <a:rPr kumimoji="1" lang="ja-JP" altLang="en-US" sz="2000" dirty="0">
                          <a:latin typeface="ＭＳ Ｐゴシック" panose="020B0600070205080204" pitchFamily="50" charset="-128"/>
                          <a:ea typeface="ＭＳ Ｐゴシック" panose="020B0600070205080204" pitchFamily="50" charset="-128"/>
                        </a:rPr>
                        <a:t>し、適格基準に基づき奨学金継続にかかる必要な措置を取ること</a:t>
                      </a:r>
                      <a:endParaRPr kumimoji="1" lang="en-US" altLang="ja-JP" sz="2000" dirty="0">
                        <a:latin typeface="ＭＳ Ｐゴシック" panose="020B0600070205080204" pitchFamily="50" charset="-128"/>
                        <a:ea typeface="ＭＳ Ｐゴシック" panose="020B0600070205080204" pitchFamily="50" charset="-128"/>
                      </a:endParaRPr>
                    </a:p>
                    <a:p>
                      <a:pPr marL="342900" indent="-342900">
                        <a:buFont typeface="MS Outlook" panose="05010100010000000000" pitchFamily="2" charset="2"/>
                        <a:buChar char="A"/>
                      </a:pPr>
                      <a:r>
                        <a:rPr kumimoji="1" lang="ja-JP" altLang="en-US" sz="2000" dirty="0">
                          <a:latin typeface="ＭＳ Ｐゴシック" panose="020B0600070205080204" pitchFamily="50" charset="-128"/>
                          <a:ea typeface="ＭＳ Ｐゴシック" panose="020B0600070205080204" pitchFamily="50" charset="-128"/>
                        </a:rPr>
                        <a:t>特に学業成績については重点的に評価され、修得単位数が著しく少ない、または留年が決定的な場合は奨学生としての資格を失う（＝廃止）ことがある</a:t>
                      </a:r>
                      <a:endParaRPr kumimoji="1" lang="en-US" altLang="ja-JP" sz="2000" dirty="0">
                        <a:latin typeface="ＭＳ Ｐゴシック" panose="020B0600070205080204" pitchFamily="50" charset="-128"/>
                        <a:ea typeface="ＭＳ Ｐゴシック" panose="020B0600070205080204" pitchFamily="50" charset="-128"/>
                      </a:endParaRPr>
                    </a:p>
                    <a:p>
                      <a:pPr marL="342900" indent="-342900">
                        <a:buFont typeface="MS Outlook"/>
                        <a:buChar char="A"/>
                      </a:pPr>
                      <a:r>
                        <a:rPr kumimoji="1" lang="ja-JP" altLang="en-US" sz="2000" baseline="0" dirty="0">
                          <a:latin typeface="MS Outlook" panose="05010100010000000000" pitchFamily="2" charset="2"/>
                        </a:rPr>
                        <a:t> </a:t>
                      </a:r>
                      <a:r>
                        <a:rPr kumimoji="1" lang="ja-JP" altLang="en-US" sz="2000" baseline="0" dirty="0">
                          <a:latin typeface="ＭＳ Ｐゴシック" panose="020B0600070205080204" pitchFamily="50" charset="-128"/>
                          <a:ea typeface="ＭＳ Ｐゴシック" panose="020B0600070205080204" pitchFamily="50" charset="-128"/>
                        </a:rPr>
                        <a:t>「奨学金継続願」を提出しても必ず継続して貸与されるとは限らない</a:t>
                      </a:r>
                      <a:endParaRPr kumimoji="1" lang="en-US" altLang="ja-JP" sz="2000" baseline="0" dirty="0">
                        <a:latin typeface="ＭＳ Ｐゴシック" panose="020B0600070205080204" pitchFamily="50" charset="-128"/>
                        <a:ea typeface="ＭＳ Ｐゴシック" panose="020B0600070205080204" pitchFamily="50" charset="-128"/>
                      </a:endParaRPr>
                    </a:p>
                  </a:txBody>
                  <a:tcPr anchor="ctr">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447675" y="224809"/>
            <a:ext cx="6665643" cy="412421"/>
          </a:xfrm>
          <a:prstGeom prst="rect">
            <a:avLst/>
          </a:prstGeom>
          <a:noFill/>
        </p:spPr>
        <p:txBody>
          <a:bodyPr wrap="square" rtlCol="0">
            <a:spAutoFit/>
          </a:bodyPr>
          <a:lstStyle/>
          <a:p>
            <a:r>
              <a:rPr lang="ja-JP" altLang="en-US" sz="2600" dirty="0"/>
              <a:t>「奨学金継続願」の提出、適格認定とは？</a:t>
            </a:r>
            <a:endParaRPr kumimoji="1" lang="ja-JP" altLang="en-US" sz="2600" dirty="0"/>
          </a:p>
        </p:txBody>
      </p:sp>
    </p:spTree>
    <p:extLst>
      <p:ext uri="{BB962C8B-B14F-4D97-AF65-F5344CB8AC3E}">
        <p14:creationId xmlns:p14="http://schemas.microsoft.com/office/powerpoint/2010/main" val="1110317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447675" y="224809"/>
            <a:ext cx="6665643" cy="412421"/>
          </a:xfrm>
          <a:prstGeom prst="rect">
            <a:avLst/>
          </a:prstGeom>
          <a:noFill/>
        </p:spPr>
        <p:txBody>
          <a:bodyPr wrap="square" rtlCol="0">
            <a:spAutoFit/>
          </a:bodyPr>
          <a:lstStyle/>
          <a:p>
            <a:r>
              <a:rPr lang="ja-JP" altLang="en-US" sz="2600" dirty="0"/>
              <a:t>「奨学金継続願」の提出（主な流れ）</a:t>
            </a:r>
            <a:endParaRPr kumimoji="1" lang="ja-JP" altLang="en-US" sz="2600" dirty="0"/>
          </a:p>
        </p:txBody>
      </p:sp>
      <p:graphicFrame>
        <p:nvGraphicFramePr>
          <p:cNvPr id="7" name="図表 6"/>
          <p:cNvGraphicFramePr/>
          <p:nvPr>
            <p:extLst>
              <p:ext uri="{D42A27DB-BD31-4B8C-83A1-F6EECF244321}">
                <p14:modId xmlns:p14="http://schemas.microsoft.com/office/powerpoint/2010/main" val="179950138"/>
              </p:ext>
            </p:extLst>
          </p:nvPr>
        </p:nvGraphicFramePr>
        <p:xfrm>
          <a:off x="571500" y="1329266"/>
          <a:ext cx="8763000"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4911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コネクタ 23"/>
          <p:cNvCxnSpPr>
            <a:stCxn id="13" idx="1"/>
          </p:cNvCxnSpPr>
          <p:nvPr/>
        </p:nvCxnSpPr>
        <p:spPr bwMode="auto">
          <a:xfrm flipH="1">
            <a:off x="4978400" y="5459396"/>
            <a:ext cx="369889" cy="0"/>
          </a:xfrm>
          <a:prstGeom prst="line">
            <a:avLst/>
          </a:prstGeom>
          <a:ln/>
          <a:extLst/>
        </p:spPr>
        <p:style>
          <a:lnRef idx="2">
            <a:schemeClr val="accent6"/>
          </a:lnRef>
          <a:fillRef idx="0">
            <a:schemeClr val="accent6"/>
          </a:fillRef>
          <a:effectRef idx="1">
            <a:schemeClr val="accent6"/>
          </a:effectRef>
          <a:fontRef idx="minor">
            <a:schemeClr val="tx1"/>
          </a:fontRef>
        </p:style>
      </p:cxnSp>
      <p:cxnSp>
        <p:nvCxnSpPr>
          <p:cNvPr id="22" name="直線コネクタ 21"/>
          <p:cNvCxnSpPr>
            <a:stCxn id="9" idx="1"/>
          </p:cNvCxnSpPr>
          <p:nvPr/>
        </p:nvCxnSpPr>
        <p:spPr bwMode="auto">
          <a:xfrm flipH="1" flipV="1">
            <a:off x="5003801" y="3578562"/>
            <a:ext cx="331788" cy="1"/>
          </a:xfrm>
          <a:prstGeom prst="line">
            <a:avLst/>
          </a:prstGeom>
          <a:ln>
            <a:solidFill>
              <a:srgbClr val="FF66FF"/>
            </a:solidFill>
            <a:headEnd type="none" w="med" len="med"/>
            <a:tailEnd type="none" w="med" len="med"/>
          </a:ln>
          <a:ex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bwMode="auto">
          <a:xfrm flipH="1">
            <a:off x="4978400" y="1701271"/>
            <a:ext cx="331790" cy="1"/>
          </a:xfrm>
          <a:prstGeom prst="line">
            <a:avLst/>
          </a:prstGeom>
          <a:ln/>
          <a:extLst/>
        </p:spPr>
        <p:style>
          <a:lnRef idx="2">
            <a:schemeClr val="accent5"/>
          </a:lnRef>
          <a:fillRef idx="0">
            <a:schemeClr val="accent5"/>
          </a:fillRef>
          <a:effectRef idx="1">
            <a:schemeClr val="accent5"/>
          </a:effectRef>
          <a:fontRef idx="minor">
            <a:schemeClr val="tx1"/>
          </a:fontRef>
        </p:style>
      </p:cxnSp>
      <p:sp>
        <p:nvSpPr>
          <p:cNvPr id="10" name="テキスト ボックス 9"/>
          <p:cNvSpPr txBox="1"/>
          <p:nvPr/>
        </p:nvSpPr>
        <p:spPr>
          <a:xfrm>
            <a:off x="447675" y="224809"/>
            <a:ext cx="6665643" cy="412421"/>
          </a:xfrm>
          <a:prstGeom prst="rect">
            <a:avLst/>
          </a:prstGeom>
          <a:noFill/>
        </p:spPr>
        <p:txBody>
          <a:bodyPr wrap="square" rtlCol="0">
            <a:spAutoFit/>
          </a:bodyPr>
          <a:lstStyle/>
          <a:p>
            <a:r>
              <a:rPr lang="ja-JP" altLang="en-US" sz="2600" dirty="0"/>
              <a:t>「奨学金継続願」の提出の流れとポイント</a:t>
            </a:r>
            <a:endParaRPr kumimoji="1" lang="ja-JP" altLang="en-US" sz="2600" dirty="0"/>
          </a:p>
        </p:txBody>
      </p:sp>
      <p:graphicFrame>
        <p:nvGraphicFramePr>
          <p:cNvPr id="7" name="図表 6"/>
          <p:cNvGraphicFramePr/>
          <p:nvPr>
            <p:extLst>
              <p:ext uri="{D42A27DB-BD31-4B8C-83A1-F6EECF244321}">
                <p14:modId xmlns:p14="http://schemas.microsoft.com/office/powerpoint/2010/main" val="1460324541"/>
              </p:ext>
            </p:extLst>
          </p:nvPr>
        </p:nvGraphicFramePr>
        <p:xfrm>
          <a:off x="447674" y="1117600"/>
          <a:ext cx="4530725" cy="496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 name="グループ化 7"/>
          <p:cNvGrpSpPr/>
          <p:nvPr/>
        </p:nvGrpSpPr>
        <p:grpSpPr>
          <a:xfrm>
            <a:off x="5335589" y="2908300"/>
            <a:ext cx="4227511" cy="1340525"/>
            <a:chOff x="330200" y="1651000"/>
            <a:chExt cx="4570410" cy="1100666"/>
          </a:xfrm>
          <a:scene3d>
            <a:camera prst="orthographicFront"/>
            <a:lightRig rig="flat" dir="t"/>
          </a:scene3d>
        </p:grpSpPr>
        <p:sp>
          <p:nvSpPr>
            <p:cNvPr id="9" name="角丸四角形 8"/>
            <p:cNvSpPr/>
            <p:nvPr/>
          </p:nvSpPr>
          <p:spPr>
            <a:xfrm>
              <a:off x="330200" y="165100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3986842"/>
                <a:satOff val="-30"/>
                <a:lumOff val="-20392"/>
                <a:alphaOff val="0"/>
              </a:schemeClr>
            </a:fillRef>
            <a:effectRef idx="1">
              <a:schemeClr val="accent5">
                <a:hueOff val="-3986842"/>
                <a:satOff val="-30"/>
                <a:lumOff val="-20392"/>
                <a:alphaOff val="0"/>
              </a:schemeClr>
            </a:effectRef>
            <a:fontRef idx="minor">
              <a:schemeClr val="dk1"/>
            </a:fontRef>
          </p:style>
          <p:txBody>
            <a:bodyPr anchor="ctr" anchorCtr="0"/>
            <a:lstStyle/>
            <a:p>
              <a:r>
                <a:rPr lang="ja-JP" altLang="en-US" sz="1600" dirty="0">
                  <a:latin typeface="ＭＳ Ｐゴシック" panose="020B0600070205080204" pitchFamily="50" charset="-128"/>
                  <a:ea typeface="ＭＳ Ｐゴシック" panose="020B0600070205080204" pitchFamily="50" charset="-128"/>
                </a:rPr>
                <a:t>提出する前に、誤入力防止や円滑な入力のために、各設問注意書きをよく読み、各設問の回答を下書きしておくと入力がスムーズです。</a:t>
              </a:r>
              <a:endParaRPr lang="en-US" altLang="ja-JP" sz="1600" dirty="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ea typeface="ＭＳ Ｐゴシック" panose="020B0600070205080204" pitchFamily="50" charset="-128"/>
                </a:rPr>
                <a:t>あわせて、貸与月額が適正かどうかを判断します。</a:t>
              </a:r>
            </a:p>
          </p:txBody>
        </p:sp>
        <p:sp>
          <p:nvSpPr>
            <p:cNvPr id="11" name="角丸四角形 4"/>
            <p:cNvSpPr/>
            <p:nvPr/>
          </p:nvSpPr>
          <p:spPr>
            <a:xfrm>
              <a:off x="362437" y="1683237"/>
              <a:ext cx="4505936" cy="103619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kumimoji="1" lang="ja-JP" altLang="en-US" sz="2000" kern="1200" dirty="0">
                <a:latin typeface="ＭＳ Ｐゴシック" panose="020B0600070205080204" pitchFamily="50" charset="-128"/>
                <a:ea typeface="ＭＳ Ｐゴシック" panose="020B0600070205080204" pitchFamily="50" charset="-128"/>
              </a:endParaRPr>
            </a:p>
          </p:txBody>
        </p:sp>
      </p:grpSp>
      <p:grpSp>
        <p:nvGrpSpPr>
          <p:cNvPr id="12" name="グループ化 11"/>
          <p:cNvGrpSpPr/>
          <p:nvPr/>
        </p:nvGrpSpPr>
        <p:grpSpPr>
          <a:xfrm>
            <a:off x="5348289" y="4824387"/>
            <a:ext cx="4243652" cy="1270018"/>
            <a:chOff x="330200" y="3302000"/>
            <a:chExt cx="4570410" cy="1100666"/>
          </a:xfrm>
          <a:scene3d>
            <a:camera prst="orthographicFront"/>
            <a:lightRig rig="flat" dir="t"/>
          </a:scene3d>
        </p:grpSpPr>
        <p:sp>
          <p:nvSpPr>
            <p:cNvPr id="13" name="角丸四角形 12"/>
            <p:cNvSpPr/>
            <p:nvPr/>
          </p:nvSpPr>
          <p:spPr>
            <a:xfrm>
              <a:off x="330200" y="330200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7973684"/>
                <a:satOff val="-60"/>
                <a:lumOff val="-40783"/>
                <a:alphaOff val="0"/>
              </a:schemeClr>
            </a:fillRef>
            <a:effectRef idx="1">
              <a:schemeClr val="accent5">
                <a:hueOff val="-7973684"/>
                <a:satOff val="-60"/>
                <a:lumOff val="-40783"/>
                <a:alphaOff val="0"/>
              </a:schemeClr>
            </a:effectRef>
            <a:fontRef idx="minor">
              <a:schemeClr val="dk1"/>
            </a:fontRef>
          </p:style>
        </p:sp>
        <p:sp>
          <p:nvSpPr>
            <p:cNvPr id="14" name="角丸四角形 4"/>
            <p:cNvSpPr/>
            <p:nvPr/>
          </p:nvSpPr>
          <p:spPr>
            <a:xfrm>
              <a:off x="362437" y="3334237"/>
              <a:ext cx="4505936" cy="103619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2390" tIns="72390" rIns="72390" bIns="72390" numCol="1" spcCol="1270" anchor="ctr" anchorCtr="0">
              <a:noAutofit/>
            </a:bodyPr>
            <a:lstStyle/>
            <a:p>
              <a:pPr algn="just" defTabSz="833438"/>
              <a:r>
                <a:rPr lang="ja-JP" altLang="en-US" sz="1600" dirty="0">
                  <a:latin typeface="ＭＳ Ｐゴシック" panose="020B0600070205080204" pitchFamily="50" charset="-128"/>
                  <a:ea typeface="ＭＳ Ｐゴシック" panose="020B0600070205080204" pitchFamily="50" charset="-128"/>
                </a:rPr>
                <a:t>インターネットを通じて学校が定める期限までに提出（入力）します</a:t>
              </a:r>
              <a:endParaRPr lang="en-US" altLang="ja-JP" sz="1600" dirty="0">
                <a:latin typeface="ＭＳ Ｐゴシック" panose="020B0600070205080204" pitchFamily="50" charset="-128"/>
                <a:ea typeface="ＭＳ Ｐゴシック" panose="020B0600070205080204" pitchFamily="50" charset="-128"/>
              </a:endParaRPr>
            </a:p>
          </p:txBody>
        </p:sp>
      </p:grpSp>
      <p:grpSp>
        <p:nvGrpSpPr>
          <p:cNvPr id="25" name="グループ化 24"/>
          <p:cNvGrpSpPr/>
          <p:nvPr/>
        </p:nvGrpSpPr>
        <p:grpSpPr>
          <a:xfrm>
            <a:off x="5259389" y="1120088"/>
            <a:ext cx="4239808" cy="1369686"/>
            <a:chOff x="330200" y="0"/>
            <a:chExt cx="4570410" cy="1210060"/>
          </a:xfrm>
          <a:scene3d>
            <a:camera prst="orthographicFront"/>
            <a:lightRig rig="flat" dir="t"/>
          </a:scene3d>
        </p:grpSpPr>
        <p:sp>
          <p:nvSpPr>
            <p:cNvPr id="26" name="角丸四角形 25"/>
            <p:cNvSpPr/>
            <p:nvPr/>
          </p:nvSpPr>
          <p:spPr>
            <a:xfrm>
              <a:off x="330200" y="0"/>
              <a:ext cx="4570410" cy="1100666"/>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sp>
        <p:sp>
          <p:nvSpPr>
            <p:cNvPr id="27" name="角丸四角形 4"/>
            <p:cNvSpPr/>
            <p:nvPr/>
          </p:nvSpPr>
          <p:spPr>
            <a:xfrm>
              <a:off x="394674" y="173868"/>
              <a:ext cx="4505936" cy="103619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defTabSz="8890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自身の経済状況等を振り返り、貸与終了後の返還額等を確認し、奨学金の必要性について判断します。</a:t>
              </a:r>
              <a:endParaRPr kumimoji="1" lang="en-US" altLang="ja-JP" sz="1600" kern="1200" dirty="0">
                <a:latin typeface="ＭＳ Ｐゴシック" panose="020B0600070205080204" pitchFamily="50" charset="-128"/>
                <a:ea typeface="ＭＳ Ｐゴシック" panose="020B0600070205080204" pitchFamily="50" charset="-128"/>
              </a:endParaRPr>
            </a:p>
            <a:p>
              <a:pPr defTabSz="889000">
                <a:lnSpc>
                  <a:spcPct val="90000"/>
                </a:lnSpc>
                <a:spcBef>
                  <a:spcPct val="0"/>
                </a:spcBef>
                <a:spcAft>
                  <a:spcPct val="35000"/>
                </a:spcAft>
              </a:pPr>
              <a:r>
                <a:rPr lang="ja-JP" altLang="en-US" sz="1600" dirty="0">
                  <a:latin typeface="ＭＳ Ｐゴシック" panose="020B0600070205080204" pitchFamily="50" charset="-128"/>
                  <a:ea typeface="ＭＳ Ｐゴシック" panose="020B0600070205080204" pitchFamily="50" charset="-128"/>
                </a:rPr>
                <a:t>予めスカラネット・パーソナルに登録しておく必要があります。</a:t>
              </a:r>
              <a:endParaRPr lang="ja-JP" altLang="en-US" sz="1900" dirty="0">
                <a:latin typeface="ＭＳ Ｐゴシック" panose="020B0600070205080204" pitchFamily="50" charset="-128"/>
                <a:ea typeface="ＭＳ Ｐゴシック" panose="020B0600070205080204" pitchFamily="50" charset="-128"/>
              </a:endParaRPr>
            </a:p>
            <a:p>
              <a:pPr lvl="0" defTabSz="889000">
                <a:lnSpc>
                  <a:spcPct val="90000"/>
                </a:lnSpc>
                <a:spcBef>
                  <a:spcPct val="0"/>
                </a:spcBef>
                <a:spcAft>
                  <a:spcPct val="35000"/>
                </a:spcAft>
              </a:pPr>
              <a:endParaRPr kumimoji="1" lang="ja-JP" altLang="en-US" sz="1600" kern="1200" dirty="0">
                <a:latin typeface="ＭＳ Ｐゴシック" panose="020B0600070205080204" pitchFamily="50" charset="-128"/>
                <a:ea typeface="ＭＳ Ｐゴシック" panose="020B0600070205080204" pitchFamily="50" charset="-128"/>
              </a:endParaRPr>
            </a:p>
          </p:txBody>
        </p:sp>
      </p:grpSp>
      <p:sp>
        <p:nvSpPr>
          <p:cNvPr id="19" name="角丸四角形吹き出し 18"/>
          <p:cNvSpPr/>
          <p:nvPr/>
        </p:nvSpPr>
        <p:spPr>
          <a:xfrm>
            <a:off x="4375150" y="4311300"/>
            <a:ext cx="3105150" cy="483537"/>
          </a:xfrm>
          <a:prstGeom prst="wedgeRoundRectCallout">
            <a:avLst>
              <a:gd name="adj1" fmla="val -56621"/>
              <a:gd name="adj2" fmla="val -120887"/>
              <a:gd name="adj3" fmla="val 16667"/>
            </a:avLst>
          </a:prstGeom>
          <a:solidFill>
            <a:srgbClr val="CCECFF"/>
          </a:solidFill>
          <a:ln>
            <a:solidFill>
              <a:schemeClr val="tx1"/>
            </a:solidFill>
          </a:ln>
        </p:spPr>
        <p:txBody>
          <a:bodyPr wrap="square" rtlCol="0" anchor="ctr">
            <a:spAutoFit/>
          </a:bodyPr>
          <a:lstStyle/>
          <a:p>
            <a:r>
              <a:rPr lang="en-US" altLang="ja-JP" sz="1400" b="1" dirty="0">
                <a:solidFill>
                  <a:srgbClr val="FF0000"/>
                </a:solidFill>
                <a:latin typeface="MS Outlook" panose="05010100010000000000" pitchFamily="2" charset="2"/>
              </a:rPr>
              <a:t>A</a:t>
            </a:r>
            <a:r>
              <a:rPr lang="ja-JP" altLang="en-US" sz="1400" b="1" dirty="0">
                <a:solidFill>
                  <a:srgbClr val="FF0000"/>
                </a:solidFill>
                <a:latin typeface="MS Outlook" panose="05010100010000000000" pitchFamily="2" charset="2"/>
              </a:rPr>
              <a:t> 「入力準備用紙」の注意事項等をよく読んだうえで作成してください。</a:t>
            </a:r>
            <a:endParaRPr lang="ja-JP" altLang="en-US" sz="1400" b="1" dirty="0">
              <a:solidFill>
                <a:srgbClr val="FF0000"/>
              </a:solidFill>
            </a:endParaRPr>
          </a:p>
        </p:txBody>
      </p:sp>
    </p:spTree>
    <p:extLst>
      <p:ext uri="{BB962C8B-B14F-4D97-AF65-F5344CB8AC3E}">
        <p14:creationId xmlns:p14="http://schemas.microsoft.com/office/powerpoint/2010/main" val="55590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図表 9"/>
          <p:cNvGraphicFramePr/>
          <p:nvPr>
            <p:extLst>
              <p:ext uri="{D42A27DB-BD31-4B8C-83A1-F6EECF244321}">
                <p14:modId xmlns:p14="http://schemas.microsoft.com/office/powerpoint/2010/main" val="2391979021"/>
              </p:ext>
            </p:extLst>
          </p:nvPr>
        </p:nvGraphicFramePr>
        <p:xfrm>
          <a:off x="776288" y="1001855"/>
          <a:ext cx="8355012"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テキスト ボックス 10"/>
          <p:cNvSpPr txBox="1"/>
          <p:nvPr/>
        </p:nvSpPr>
        <p:spPr>
          <a:xfrm>
            <a:off x="447675" y="224809"/>
            <a:ext cx="6665643" cy="412421"/>
          </a:xfrm>
          <a:prstGeom prst="rect">
            <a:avLst/>
          </a:prstGeom>
          <a:noFill/>
        </p:spPr>
        <p:txBody>
          <a:bodyPr wrap="square" rtlCol="0">
            <a:spAutoFit/>
          </a:bodyPr>
          <a:lstStyle/>
          <a:p>
            <a:r>
              <a:rPr lang="ja-JP" altLang="en-US" sz="2600" dirty="0"/>
              <a:t>手続き上の留意点①</a:t>
            </a:r>
            <a:endParaRPr kumimoji="1" lang="ja-JP" altLang="en-US" sz="2600" dirty="0"/>
          </a:p>
        </p:txBody>
      </p:sp>
      <p:sp>
        <p:nvSpPr>
          <p:cNvPr id="12" name="雲形吹き出し 11"/>
          <p:cNvSpPr/>
          <p:nvPr/>
        </p:nvSpPr>
        <p:spPr bwMode="auto">
          <a:xfrm>
            <a:off x="447675" y="5555927"/>
            <a:ext cx="9101274" cy="1035837"/>
          </a:xfrm>
          <a:prstGeom prst="cloudCallout">
            <a:avLst>
              <a:gd name="adj1" fmla="val 7298"/>
              <a:gd name="adj2" fmla="val -90092"/>
            </a:avLst>
          </a:prstGeom>
          <a:solidFill>
            <a:srgbClr val="FFFF00"/>
          </a:solidFill>
          <a:ln w="9525" cap="flat" cmpd="sng" algn="ctr">
            <a:noFill/>
            <a:prstDash val="solid"/>
            <a:round/>
            <a:headEnd type="none" w="med" len="med"/>
            <a:tailEnd type="none" w="med" len="med"/>
          </a:ln>
          <a:effectLst/>
          <a:extLst/>
        </p:spPr>
        <p:txBody>
          <a:bodyPr vert="horz" wrap="square" lIns="84138" tIns="42862" rIns="84138" bIns="42862" numCol="1" rtlCol="0" anchor="t" anchorCtr="0" compatLnSpc="1">
            <a:prstTxWarp prst="textNoShape">
              <a:avLst/>
            </a:prstTxWarp>
            <a:spAutoFit/>
          </a:bodyPr>
          <a:lstStyle/>
          <a:p>
            <a: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pPr>
            <a:endParaRPr kumimoji="1" lang="ja-JP" altLang="en-US" sz="1600" b="0" i="0" u="none" strike="noStrike" cap="none" normalizeH="0" baseline="0" dirty="0">
              <a:ln>
                <a:noFill/>
              </a:ln>
              <a:solidFill>
                <a:srgbClr val="FF0000"/>
              </a:solidFill>
              <a:effectLst/>
              <a:latin typeface="ＭＳ Ｐゴシック" pitchFamily="50" charset="-128"/>
              <a:ea typeface="ＭＳ Ｐゴシック" pitchFamily="50" charset="-128"/>
            </a:endParaRPr>
          </a:p>
        </p:txBody>
      </p:sp>
      <p:sp>
        <p:nvSpPr>
          <p:cNvPr id="2" name="テキスト ボックス 1"/>
          <p:cNvSpPr txBox="1"/>
          <p:nvPr/>
        </p:nvSpPr>
        <p:spPr>
          <a:xfrm>
            <a:off x="1068535" y="5769146"/>
            <a:ext cx="7859553" cy="609398"/>
          </a:xfrm>
          <a:prstGeom prst="rect">
            <a:avLst/>
          </a:prstGeom>
          <a:noFill/>
        </p:spPr>
        <p:txBody>
          <a:bodyPr wrap="square" rtlCol="0">
            <a:spAutoFit/>
          </a:bodyPr>
          <a:lstStyle/>
          <a:p>
            <a:r>
              <a:rPr lang="ja-JP" altLang="en-US" sz="1600" dirty="0"/>
              <a:t>　</a:t>
            </a:r>
            <a:r>
              <a:rPr kumimoji="1" lang="ja-JP" altLang="en-US" sz="1600" dirty="0"/>
              <a:t>提出期限を過ぎると、継続の意思がないと判断され、適格認定は「廃止」処置となり、</a:t>
            </a:r>
            <a:endParaRPr kumimoji="1" lang="en-US" altLang="ja-JP" sz="1600" dirty="0"/>
          </a:p>
          <a:p>
            <a:r>
              <a:rPr kumimoji="1" lang="ja-JP" altLang="en-US" sz="1600" dirty="0"/>
              <a:t>　 奨学生としての資格を失います。継続を希望する場合は</a:t>
            </a:r>
            <a:r>
              <a:rPr kumimoji="1" lang="ja-JP" altLang="en-US" sz="1600" b="1" u="sng" dirty="0"/>
              <a:t>早めに提出（入力）しましょう！</a:t>
            </a:r>
          </a:p>
        </p:txBody>
      </p:sp>
    </p:spTree>
    <p:extLst>
      <p:ext uri="{BB962C8B-B14F-4D97-AF65-F5344CB8AC3E}">
        <p14:creationId xmlns:p14="http://schemas.microsoft.com/office/powerpoint/2010/main" val="2415560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図表 9"/>
          <p:cNvGraphicFramePr/>
          <p:nvPr>
            <p:extLst>
              <p:ext uri="{D42A27DB-BD31-4B8C-83A1-F6EECF244321}">
                <p14:modId xmlns:p14="http://schemas.microsoft.com/office/powerpoint/2010/main" val="2502510315"/>
              </p:ext>
            </p:extLst>
          </p:nvPr>
        </p:nvGraphicFramePr>
        <p:xfrm>
          <a:off x="776288" y="1341438"/>
          <a:ext cx="8456612" cy="4402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テキスト ボックス 2"/>
          <p:cNvSpPr txBox="1"/>
          <p:nvPr/>
        </p:nvSpPr>
        <p:spPr>
          <a:xfrm>
            <a:off x="447675" y="224809"/>
            <a:ext cx="6665643" cy="412421"/>
          </a:xfrm>
          <a:prstGeom prst="rect">
            <a:avLst/>
          </a:prstGeom>
          <a:noFill/>
        </p:spPr>
        <p:txBody>
          <a:bodyPr wrap="square" rtlCol="0">
            <a:spAutoFit/>
          </a:bodyPr>
          <a:lstStyle/>
          <a:p>
            <a:r>
              <a:rPr lang="ja-JP" altLang="en-US" sz="2600" dirty="0"/>
              <a:t>手続き上の留意点②</a:t>
            </a:r>
            <a:endParaRPr kumimoji="1" lang="ja-JP" altLang="en-US" sz="2600" dirty="0"/>
          </a:p>
        </p:txBody>
      </p:sp>
    </p:spTree>
    <p:extLst>
      <p:ext uri="{BB962C8B-B14F-4D97-AF65-F5344CB8AC3E}">
        <p14:creationId xmlns:p14="http://schemas.microsoft.com/office/powerpoint/2010/main" val="425906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47675" y="224809"/>
            <a:ext cx="6665643" cy="412421"/>
          </a:xfrm>
          <a:prstGeom prst="rect">
            <a:avLst/>
          </a:prstGeom>
          <a:noFill/>
        </p:spPr>
        <p:txBody>
          <a:bodyPr wrap="square" rtlCol="0">
            <a:spAutoFit/>
          </a:bodyPr>
          <a:lstStyle/>
          <a:p>
            <a:r>
              <a:rPr lang="ja-JP" altLang="en-US" sz="2600" dirty="0"/>
              <a:t>適格認定について（３つの要素）</a:t>
            </a:r>
            <a:endParaRPr kumimoji="1" lang="ja-JP" altLang="en-US" sz="2600" dirty="0"/>
          </a:p>
        </p:txBody>
      </p:sp>
      <p:graphicFrame>
        <p:nvGraphicFramePr>
          <p:cNvPr id="6" name="図表 5"/>
          <p:cNvGraphicFramePr/>
          <p:nvPr>
            <p:extLst>
              <p:ext uri="{D42A27DB-BD31-4B8C-83A1-F6EECF244321}">
                <p14:modId xmlns:p14="http://schemas.microsoft.com/office/powerpoint/2010/main" val="1703584290"/>
              </p:ext>
            </p:extLst>
          </p:nvPr>
        </p:nvGraphicFramePr>
        <p:xfrm>
          <a:off x="447675" y="1003300"/>
          <a:ext cx="9090025" cy="5422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7023218"/>
      </p:ext>
    </p:extLst>
  </p:cSld>
  <p:clrMapOvr>
    <a:masterClrMapping/>
  </p:clrMapOvr>
</p:sld>
</file>

<file path=ppt/theme/theme1.xml><?xml version="1.0" encoding="utf-8"?>
<a:theme xmlns:a="http://schemas.openxmlformats.org/drawingml/2006/main" name="format2">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format2">
      <a:majorFont>
        <a:latin typeface="ＨＧｺﾞｼｯｸE-PRO"/>
        <a:ea typeface="ＨＧｺﾞｼｯｸE-PRO"/>
        <a:cs typeface=""/>
      </a:majorFont>
      <a:minorFont>
        <a:latin typeface="ＨＧｺﾞｼｯｸE-PRO"/>
        <a:ea typeface="ＨＧｺﾞｼｯｸE-PRO"/>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84138" tIns="42862" rIns="84138" bIns="42862" numCol="1" rtlCol="0" anchor="t" anchorCtr="0" compatLnSpc="1">
        <a:prstTxWarp prst="textNoShape">
          <a:avLst/>
        </a:prstTxWarp>
        <a:spAutoFit/>
      </a:bodyPr>
      <a:lstStyle>
        <a:def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defRPr kumimoji="1" sz="1600" b="0" i="0" u="none" strike="noStrike" cap="none" normalizeH="0" baseline="0" dirty="0" smtClean="0">
            <a:ln>
              <a:noFill/>
            </a:ln>
            <a:solidFill>
              <a:srgbClr val="FF0000"/>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84138" tIns="42862" rIns="84138" bIns="42862" numCol="1" anchor="t" anchorCtr="0" compatLnSpc="1">
        <a:prstTxWarp prst="textNoShape">
          <a:avLst/>
        </a:prstTxWarp>
        <a:spAutoFit/>
      </a:bodyPr>
      <a:lstStyle>
        <a:defPPr marL="285750" marR="0" indent="-285750" algn="l" defTabSz="833438" rtl="0" eaLnBrk="1" fontAlgn="base" latinLnBrk="0" hangingPunct="0">
          <a:lnSpc>
            <a:spcPct val="80000"/>
          </a:lnSpc>
          <a:spcBef>
            <a:spcPct val="20000"/>
          </a:spcBef>
          <a:spcAft>
            <a:spcPct val="30000"/>
          </a:spcAft>
          <a:buClr>
            <a:srgbClr val="006600"/>
          </a:buClr>
          <a:buSzTx/>
          <a:buFont typeface="Wingdings" pitchFamily="2" charset="2"/>
          <a:buNone/>
          <a:tabLst/>
          <a:defRPr kumimoji="1" lang="ja-JP" altLang="en-US"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format2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rmat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format2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rmat2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rmat2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rmat2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format2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47428</TotalTime>
  <Words>2942</Words>
  <Application>Microsoft Office PowerPoint</Application>
  <PresentationFormat>A4 210 x 297 mm</PresentationFormat>
  <Paragraphs>219</Paragraphs>
  <Slides>14</Slides>
  <Notes>10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5" baseType="lpstr">
      <vt:lpstr>ＨＧｺﾞｼｯｸE-PRO</vt:lpstr>
      <vt:lpstr>ＭＳ Ｐゴシック</vt:lpstr>
      <vt:lpstr>ＭＳ Ｐ明朝</vt:lpstr>
      <vt:lpstr>ＭＳ ゴシック</vt:lpstr>
      <vt:lpstr>Comic Sans MS</vt:lpstr>
      <vt:lpstr>Garamond</vt:lpstr>
      <vt:lpstr>MS Outlook</vt:lpstr>
      <vt:lpstr>Times New Roman</vt:lpstr>
      <vt:lpstr>Wingdings</vt:lpstr>
      <vt:lpstr>format2</vt:lpstr>
      <vt:lpstr>Photo Editor Photo</vt:lpstr>
      <vt:lpstr>PowerPoint プレゼンテーション</vt:lpstr>
      <vt:lpstr>PowerPoint プレゼンテーション</vt:lpstr>
      <vt:lpstr>　資料　等について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その他注意点➀</vt:lpstr>
      <vt:lpstr>　その他注意点➁</vt:lpstr>
      <vt:lpstr>　おわりに</vt:lpstr>
      <vt:lpstr>PowerPoint プレゼンテーション</vt:lpstr>
    </vt:vector>
  </TitlesOfParts>
  <Company>独立行政法人日本学生支援機構</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日本学生支援機構説明会資料</dc:title>
  <dc:creator>JASSO</dc:creator>
  <cp:lastModifiedBy>gakusei</cp:lastModifiedBy>
  <cp:revision>1782</cp:revision>
  <cp:lastPrinted>2020-12-10T07:52:41Z</cp:lastPrinted>
  <dcterms:created xsi:type="dcterms:W3CDTF">2001-11-05T01:19:45Z</dcterms:created>
  <dcterms:modified xsi:type="dcterms:W3CDTF">2020-12-11T02:19:12Z</dcterms:modified>
</cp:coreProperties>
</file>