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72" r:id="rId2"/>
    <p:sldId id="273" r:id="rId3"/>
    <p:sldId id="274" r:id="rId4"/>
    <p:sldId id="275" r:id="rId5"/>
    <p:sldId id="276" r:id="rId6"/>
    <p:sldId id="277" r:id="rId7"/>
    <p:sldId id="286" r:id="rId8"/>
    <p:sldId id="278" r:id="rId9"/>
    <p:sldId id="279" r:id="rId10"/>
    <p:sldId id="280" r:id="rId11"/>
    <p:sldId id="281" r:id="rId12"/>
    <p:sldId id="283" r:id="rId13"/>
    <p:sldId id="287" r:id="rId14"/>
    <p:sldId id="284" r:id="rId15"/>
    <p:sldId id="282" r:id="rId16"/>
    <p:sldId id="285" r:id="rId17"/>
  </p:sldIdLst>
  <p:sldSz cx="9144000" cy="6858000" type="screen4x3"/>
  <p:notesSz cx="7034213" cy="1016476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558"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09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B6020A-D4AA-4546-A745-DF9A16ADD107}" type="doc">
      <dgm:prSet loTypeId="urn:microsoft.com/office/officeart/2005/8/layout/process2" loCatId="process" qsTypeId="urn:microsoft.com/office/officeart/2005/8/quickstyle/simple3" qsCatId="simple" csTypeId="urn:microsoft.com/office/officeart/2005/8/colors/colorful5" csCatId="colorful" phldr="1"/>
      <dgm:spPr/>
    </dgm:pt>
    <dgm:pt modelId="{F953E1C5-4232-471C-BDBC-0DBA1535F17E}">
      <dgm:prSet phldrT="[テキスト]" custT="1"/>
      <dgm:spPr/>
      <dgm:t>
        <a:bodyPr/>
        <a:lstStyle/>
        <a:p>
          <a:pPr>
            <a:lnSpc>
              <a:spcPct val="50000"/>
            </a:lnSpc>
          </a:pPr>
          <a:r>
            <a:rPr kumimoji="1" lang="ja-JP" altLang="en-US" sz="3000" dirty="0" smtClean="0">
              <a:latin typeface="Meiryo UI" panose="020B0604030504040204" pitchFamily="50" charset="-128"/>
              <a:ea typeface="Meiryo UI" panose="020B0604030504040204" pitchFamily="50" charset="-128"/>
            </a:rPr>
            <a:t>スカラネット・パーソナルから</a:t>
          </a:r>
          <a:endParaRPr kumimoji="1" lang="en-US" altLang="ja-JP" sz="3000" dirty="0" smtClean="0">
            <a:latin typeface="Meiryo UI" panose="020B0604030504040204" pitchFamily="50" charset="-128"/>
            <a:ea typeface="Meiryo UI" panose="020B0604030504040204" pitchFamily="50" charset="-128"/>
          </a:endParaRPr>
        </a:p>
        <a:p>
          <a:pPr>
            <a:lnSpc>
              <a:spcPct val="50000"/>
            </a:lnSpc>
          </a:pPr>
          <a:r>
            <a:rPr kumimoji="1" lang="ja-JP" altLang="en-US" sz="3000" dirty="0" smtClean="0">
              <a:latin typeface="Meiryo UI" panose="020B0604030504040204" pitchFamily="50" charset="-128"/>
              <a:ea typeface="Meiryo UI" panose="020B0604030504040204" pitchFamily="50" charset="-128"/>
            </a:rPr>
            <a:t>「貸与額通知」の内容を確認</a:t>
          </a:r>
          <a:endParaRPr kumimoji="1" lang="ja-JP" altLang="en-US" sz="3000" dirty="0">
            <a:latin typeface="Meiryo UI" panose="020B0604030504040204" pitchFamily="50" charset="-128"/>
            <a:ea typeface="Meiryo UI" panose="020B0604030504040204" pitchFamily="50" charset="-128"/>
          </a:endParaRPr>
        </a:p>
      </dgm:t>
    </dgm:pt>
    <dgm:pt modelId="{CEAD4D88-56D6-49F1-BAC4-406A283AA27C}" type="parTrans" cxnId="{8F9CDF23-76EA-4C43-9C6F-C61A8D91F857}">
      <dgm:prSet/>
      <dgm:spPr/>
      <dgm:t>
        <a:bodyPr/>
        <a:lstStyle/>
        <a:p>
          <a:endParaRPr kumimoji="1" lang="ja-JP" altLang="en-US"/>
        </a:p>
      </dgm:t>
    </dgm:pt>
    <dgm:pt modelId="{9D93BC19-5F8B-4679-9698-462FE10C848A}" type="sibTrans" cxnId="{8F9CDF23-76EA-4C43-9C6F-C61A8D91F857}">
      <dgm:prSet/>
      <dgm:spPr/>
      <dgm:t>
        <a:bodyPr/>
        <a:lstStyle/>
        <a:p>
          <a:endParaRPr kumimoji="1" lang="ja-JP" altLang="en-US" dirty="0"/>
        </a:p>
      </dgm:t>
    </dgm:pt>
    <dgm:pt modelId="{D3DB1E83-C9E2-459F-81F6-5812147FE1D1}">
      <dgm:prSet phldrT="[テキスト]" custT="1"/>
      <dgm:spPr/>
      <dgm:t>
        <a:bodyPr/>
        <a:lstStyle/>
        <a:p>
          <a:r>
            <a:rPr kumimoji="1" lang="ja-JP" altLang="en-US" sz="3000" dirty="0" smtClean="0">
              <a:latin typeface="Meiryo UI" panose="020B0604030504040204" pitchFamily="50" charset="-128"/>
              <a:ea typeface="Meiryo UI" panose="020B0604030504040204" pitchFamily="50" charset="-128"/>
            </a:rPr>
            <a:t>「</a:t>
          </a:r>
          <a:r>
            <a:rPr kumimoji="1" lang="en-US" altLang="ja-JP" sz="3000" dirty="0" smtClean="0">
              <a:latin typeface="Meiryo UI" panose="020B0604030504040204" pitchFamily="50" charset="-128"/>
              <a:ea typeface="Meiryo UI" panose="020B0604030504040204" pitchFamily="50" charset="-128"/>
            </a:rPr>
            <a:t>『</a:t>
          </a:r>
          <a:r>
            <a:rPr kumimoji="1" lang="ja-JP" altLang="en-US" sz="3000" dirty="0" smtClean="0">
              <a:latin typeface="Meiryo UI" panose="020B0604030504040204" pitchFamily="50" charset="-128"/>
              <a:ea typeface="Meiryo UI" panose="020B0604030504040204" pitchFamily="50" charset="-128"/>
            </a:rPr>
            <a:t>奨学金継続願</a:t>
          </a:r>
          <a:r>
            <a:rPr kumimoji="1" lang="en-US" altLang="ja-JP" sz="3000" dirty="0" smtClean="0">
              <a:latin typeface="Meiryo UI" panose="020B0604030504040204" pitchFamily="50" charset="-128"/>
              <a:ea typeface="Meiryo UI" panose="020B0604030504040204" pitchFamily="50" charset="-128"/>
            </a:rPr>
            <a:t>』</a:t>
          </a:r>
          <a:r>
            <a:rPr kumimoji="1" lang="ja-JP" altLang="en-US" sz="3000" dirty="0" smtClean="0">
              <a:latin typeface="Meiryo UI" panose="020B0604030504040204" pitchFamily="50" charset="-128"/>
              <a:ea typeface="Meiryo UI" panose="020B0604030504040204" pitchFamily="50" charset="-128"/>
            </a:rPr>
            <a:t>入力準備用紙」に記入</a:t>
          </a:r>
          <a:endParaRPr kumimoji="1" lang="ja-JP" altLang="en-US" sz="3000" dirty="0">
            <a:latin typeface="Meiryo UI" panose="020B0604030504040204" pitchFamily="50" charset="-128"/>
            <a:ea typeface="Meiryo UI" panose="020B0604030504040204" pitchFamily="50" charset="-128"/>
          </a:endParaRPr>
        </a:p>
      </dgm:t>
    </dgm:pt>
    <dgm:pt modelId="{959A0422-4A7E-4CCE-88F4-51BB7914724C}" type="parTrans" cxnId="{B7E66189-FCE6-41D8-9803-BFB263B7A4C3}">
      <dgm:prSet/>
      <dgm:spPr/>
      <dgm:t>
        <a:bodyPr/>
        <a:lstStyle/>
        <a:p>
          <a:endParaRPr kumimoji="1" lang="ja-JP" altLang="en-US"/>
        </a:p>
      </dgm:t>
    </dgm:pt>
    <dgm:pt modelId="{43CB3D0B-3582-4418-9BFA-3E81B8886D48}" type="sibTrans" cxnId="{B7E66189-FCE6-41D8-9803-BFB263B7A4C3}">
      <dgm:prSet/>
      <dgm:spPr/>
      <dgm:t>
        <a:bodyPr/>
        <a:lstStyle/>
        <a:p>
          <a:endParaRPr kumimoji="1" lang="ja-JP" altLang="en-US" dirty="0"/>
        </a:p>
      </dgm:t>
    </dgm:pt>
    <dgm:pt modelId="{6E32C322-66F2-4F7C-95CC-29FC98F25877}">
      <dgm:prSet phldrT="[テキスト]" custT="1"/>
      <dgm:spPr/>
      <dgm:t>
        <a:bodyPr/>
        <a:lstStyle/>
        <a:p>
          <a:pPr>
            <a:lnSpc>
              <a:spcPct val="50000"/>
            </a:lnSpc>
          </a:pPr>
          <a:r>
            <a:rPr kumimoji="1" lang="ja-JP" altLang="en-US" sz="3000" dirty="0" smtClean="0">
              <a:latin typeface="Meiryo UI" panose="020B0604030504040204" pitchFamily="50" charset="-128"/>
              <a:ea typeface="Meiryo UI" panose="020B0604030504040204" pitchFamily="50" charset="-128"/>
            </a:rPr>
            <a:t>スカラネット・パーソナルから</a:t>
          </a:r>
          <a:endParaRPr kumimoji="1" lang="en-US" altLang="ja-JP" sz="3000" dirty="0" smtClean="0">
            <a:latin typeface="Meiryo UI" panose="020B0604030504040204" pitchFamily="50" charset="-128"/>
            <a:ea typeface="Meiryo UI" panose="020B0604030504040204" pitchFamily="50" charset="-128"/>
          </a:endParaRPr>
        </a:p>
        <a:p>
          <a:pPr>
            <a:lnSpc>
              <a:spcPct val="50000"/>
            </a:lnSpc>
          </a:pPr>
          <a:r>
            <a:rPr kumimoji="1" lang="ja-JP" altLang="en-US" sz="3000" dirty="0" smtClean="0">
              <a:latin typeface="Meiryo UI" panose="020B0604030504040204" pitchFamily="50" charset="-128"/>
              <a:ea typeface="Meiryo UI" panose="020B0604030504040204" pitchFamily="50" charset="-128"/>
            </a:rPr>
            <a:t>「奨学金継続願」を提出（入力）</a:t>
          </a:r>
          <a:endParaRPr kumimoji="1" lang="ja-JP" altLang="en-US" sz="3000" dirty="0">
            <a:latin typeface="Meiryo UI" panose="020B0604030504040204" pitchFamily="50" charset="-128"/>
            <a:ea typeface="Meiryo UI" panose="020B0604030504040204" pitchFamily="50" charset="-128"/>
          </a:endParaRPr>
        </a:p>
      </dgm:t>
    </dgm:pt>
    <dgm:pt modelId="{FC3687A4-3D43-4E9A-96A2-73D37C3687F0}" type="parTrans" cxnId="{855567C7-B446-4475-AF17-62B04C3B7995}">
      <dgm:prSet/>
      <dgm:spPr/>
      <dgm:t>
        <a:bodyPr/>
        <a:lstStyle/>
        <a:p>
          <a:endParaRPr kumimoji="1" lang="ja-JP" altLang="en-US"/>
        </a:p>
      </dgm:t>
    </dgm:pt>
    <dgm:pt modelId="{0607473B-17C5-4249-B178-3C25C544AA62}" type="sibTrans" cxnId="{855567C7-B446-4475-AF17-62B04C3B7995}">
      <dgm:prSet/>
      <dgm:spPr/>
      <dgm:t>
        <a:bodyPr/>
        <a:lstStyle/>
        <a:p>
          <a:endParaRPr kumimoji="1" lang="ja-JP" altLang="en-US"/>
        </a:p>
      </dgm:t>
    </dgm:pt>
    <dgm:pt modelId="{B497ADDA-D2CA-4DA0-8BA1-C160CB0AD68E}" type="pres">
      <dgm:prSet presAssocID="{82B6020A-D4AA-4546-A745-DF9A16ADD107}" presName="linearFlow" presStyleCnt="0">
        <dgm:presLayoutVars>
          <dgm:resizeHandles val="exact"/>
        </dgm:presLayoutVars>
      </dgm:prSet>
      <dgm:spPr/>
    </dgm:pt>
    <dgm:pt modelId="{3077DCAE-A07C-4CFD-B8AA-D30232185CE1}" type="pres">
      <dgm:prSet presAssocID="{F953E1C5-4232-471C-BDBC-0DBA1535F17E}" presName="node" presStyleLbl="node1" presStyleIdx="0" presStyleCnt="3" custScaleX="410256" custScaleY="132595">
        <dgm:presLayoutVars>
          <dgm:bulletEnabled val="1"/>
        </dgm:presLayoutVars>
      </dgm:prSet>
      <dgm:spPr/>
      <dgm:t>
        <a:bodyPr/>
        <a:lstStyle/>
        <a:p>
          <a:endParaRPr kumimoji="1" lang="ja-JP" altLang="en-US"/>
        </a:p>
      </dgm:t>
    </dgm:pt>
    <dgm:pt modelId="{B9A48784-D653-4F9B-B735-365267D16951}" type="pres">
      <dgm:prSet presAssocID="{9D93BC19-5F8B-4679-9698-462FE10C848A}" presName="sibTrans" presStyleLbl="sibTrans2D1" presStyleIdx="0" presStyleCnt="2" custScaleY="169230"/>
      <dgm:spPr/>
      <dgm:t>
        <a:bodyPr/>
        <a:lstStyle/>
        <a:p>
          <a:endParaRPr kumimoji="1" lang="ja-JP" altLang="en-US"/>
        </a:p>
      </dgm:t>
    </dgm:pt>
    <dgm:pt modelId="{E45575D6-D684-44C2-9F84-842EE92E73DE}" type="pres">
      <dgm:prSet presAssocID="{9D93BC19-5F8B-4679-9698-462FE10C848A}" presName="connectorText" presStyleLbl="sibTrans2D1" presStyleIdx="0" presStyleCnt="2"/>
      <dgm:spPr/>
      <dgm:t>
        <a:bodyPr/>
        <a:lstStyle/>
        <a:p>
          <a:endParaRPr kumimoji="1" lang="ja-JP" altLang="en-US"/>
        </a:p>
      </dgm:t>
    </dgm:pt>
    <dgm:pt modelId="{22B5432E-9313-4EFE-974E-813093864284}" type="pres">
      <dgm:prSet presAssocID="{D3DB1E83-C9E2-459F-81F6-5812147FE1D1}" presName="node" presStyleLbl="node1" presStyleIdx="1" presStyleCnt="3" custScaleX="410256">
        <dgm:presLayoutVars>
          <dgm:bulletEnabled val="1"/>
        </dgm:presLayoutVars>
      </dgm:prSet>
      <dgm:spPr/>
      <dgm:t>
        <a:bodyPr/>
        <a:lstStyle/>
        <a:p>
          <a:endParaRPr kumimoji="1" lang="ja-JP" altLang="en-US"/>
        </a:p>
      </dgm:t>
    </dgm:pt>
    <dgm:pt modelId="{18471FC4-EEBE-4105-8EA2-2BB567911640}" type="pres">
      <dgm:prSet presAssocID="{43CB3D0B-3582-4418-9BFA-3E81B8886D48}" presName="sibTrans" presStyleLbl="sibTrans2D1" presStyleIdx="1" presStyleCnt="2" custScaleY="169230"/>
      <dgm:spPr/>
      <dgm:t>
        <a:bodyPr/>
        <a:lstStyle/>
        <a:p>
          <a:endParaRPr kumimoji="1" lang="ja-JP" altLang="en-US"/>
        </a:p>
      </dgm:t>
    </dgm:pt>
    <dgm:pt modelId="{B192969A-44DA-4CD4-9901-E1FA866CAD77}" type="pres">
      <dgm:prSet presAssocID="{43CB3D0B-3582-4418-9BFA-3E81B8886D48}" presName="connectorText" presStyleLbl="sibTrans2D1" presStyleIdx="1" presStyleCnt="2"/>
      <dgm:spPr/>
      <dgm:t>
        <a:bodyPr/>
        <a:lstStyle/>
        <a:p>
          <a:endParaRPr kumimoji="1" lang="ja-JP" altLang="en-US"/>
        </a:p>
      </dgm:t>
    </dgm:pt>
    <dgm:pt modelId="{CAE5E4E8-AF49-4A9F-9569-C116BE96C64A}" type="pres">
      <dgm:prSet presAssocID="{6E32C322-66F2-4F7C-95CC-29FC98F25877}" presName="node" presStyleLbl="node1" presStyleIdx="2" presStyleCnt="3" custScaleX="410256" custScaleY="135545">
        <dgm:presLayoutVars>
          <dgm:bulletEnabled val="1"/>
        </dgm:presLayoutVars>
      </dgm:prSet>
      <dgm:spPr/>
      <dgm:t>
        <a:bodyPr/>
        <a:lstStyle/>
        <a:p>
          <a:endParaRPr kumimoji="1" lang="ja-JP" altLang="en-US"/>
        </a:p>
      </dgm:t>
    </dgm:pt>
  </dgm:ptLst>
  <dgm:cxnLst>
    <dgm:cxn modelId="{855567C7-B446-4475-AF17-62B04C3B7995}" srcId="{82B6020A-D4AA-4546-A745-DF9A16ADD107}" destId="{6E32C322-66F2-4F7C-95CC-29FC98F25877}" srcOrd="2" destOrd="0" parTransId="{FC3687A4-3D43-4E9A-96A2-73D37C3687F0}" sibTransId="{0607473B-17C5-4249-B178-3C25C544AA62}"/>
    <dgm:cxn modelId="{A01D0AFB-BA80-4845-8776-7575AF185B0B}" type="presOf" srcId="{6E32C322-66F2-4F7C-95CC-29FC98F25877}" destId="{CAE5E4E8-AF49-4A9F-9569-C116BE96C64A}" srcOrd="0" destOrd="0" presId="urn:microsoft.com/office/officeart/2005/8/layout/process2"/>
    <dgm:cxn modelId="{B7E66189-FCE6-41D8-9803-BFB263B7A4C3}" srcId="{82B6020A-D4AA-4546-A745-DF9A16ADD107}" destId="{D3DB1E83-C9E2-459F-81F6-5812147FE1D1}" srcOrd="1" destOrd="0" parTransId="{959A0422-4A7E-4CCE-88F4-51BB7914724C}" sibTransId="{43CB3D0B-3582-4418-9BFA-3E81B8886D48}"/>
    <dgm:cxn modelId="{CF15EB5B-57CC-4964-B0DE-9434BC259D38}" type="presOf" srcId="{43CB3D0B-3582-4418-9BFA-3E81B8886D48}" destId="{18471FC4-EEBE-4105-8EA2-2BB567911640}" srcOrd="0" destOrd="0" presId="urn:microsoft.com/office/officeart/2005/8/layout/process2"/>
    <dgm:cxn modelId="{CDBAF729-25A5-4F39-B88A-B64E4A19D3CF}" type="presOf" srcId="{D3DB1E83-C9E2-459F-81F6-5812147FE1D1}" destId="{22B5432E-9313-4EFE-974E-813093864284}" srcOrd="0" destOrd="0" presId="urn:microsoft.com/office/officeart/2005/8/layout/process2"/>
    <dgm:cxn modelId="{231A89C4-A7EB-4576-8D4D-D54F14246CB5}" type="presOf" srcId="{9D93BC19-5F8B-4679-9698-462FE10C848A}" destId="{B9A48784-D653-4F9B-B735-365267D16951}" srcOrd="0" destOrd="0" presId="urn:microsoft.com/office/officeart/2005/8/layout/process2"/>
    <dgm:cxn modelId="{18F99DA2-66EB-4922-A0C6-195FF013ACCF}" type="presOf" srcId="{82B6020A-D4AA-4546-A745-DF9A16ADD107}" destId="{B497ADDA-D2CA-4DA0-8BA1-C160CB0AD68E}" srcOrd="0" destOrd="0" presId="urn:microsoft.com/office/officeart/2005/8/layout/process2"/>
    <dgm:cxn modelId="{5818B78F-0C33-4B4B-968C-03F0E9A24561}" type="presOf" srcId="{F953E1C5-4232-471C-BDBC-0DBA1535F17E}" destId="{3077DCAE-A07C-4CFD-B8AA-D30232185CE1}" srcOrd="0" destOrd="0" presId="urn:microsoft.com/office/officeart/2005/8/layout/process2"/>
    <dgm:cxn modelId="{6F155778-B89E-4E4F-A955-3C197320549F}" type="presOf" srcId="{43CB3D0B-3582-4418-9BFA-3E81B8886D48}" destId="{B192969A-44DA-4CD4-9901-E1FA866CAD77}" srcOrd="1" destOrd="0" presId="urn:microsoft.com/office/officeart/2005/8/layout/process2"/>
    <dgm:cxn modelId="{8F9CDF23-76EA-4C43-9C6F-C61A8D91F857}" srcId="{82B6020A-D4AA-4546-A745-DF9A16ADD107}" destId="{F953E1C5-4232-471C-BDBC-0DBA1535F17E}" srcOrd="0" destOrd="0" parTransId="{CEAD4D88-56D6-49F1-BAC4-406A283AA27C}" sibTransId="{9D93BC19-5F8B-4679-9698-462FE10C848A}"/>
    <dgm:cxn modelId="{25C6CDEA-4D3C-47DE-BB3E-882C697DDC09}" type="presOf" srcId="{9D93BC19-5F8B-4679-9698-462FE10C848A}" destId="{E45575D6-D684-44C2-9F84-842EE92E73DE}" srcOrd="1" destOrd="0" presId="urn:microsoft.com/office/officeart/2005/8/layout/process2"/>
    <dgm:cxn modelId="{34E27274-322A-402F-ABEF-4494CDDB8A1C}" type="presParOf" srcId="{B497ADDA-D2CA-4DA0-8BA1-C160CB0AD68E}" destId="{3077DCAE-A07C-4CFD-B8AA-D30232185CE1}" srcOrd="0" destOrd="0" presId="urn:microsoft.com/office/officeart/2005/8/layout/process2"/>
    <dgm:cxn modelId="{73B9E341-74AA-4196-8626-3AB46EFE8DFE}" type="presParOf" srcId="{B497ADDA-D2CA-4DA0-8BA1-C160CB0AD68E}" destId="{B9A48784-D653-4F9B-B735-365267D16951}" srcOrd="1" destOrd="0" presId="urn:microsoft.com/office/officeart/2005/8/layout/process2"/>
    <dgm:cxn modelId="{2092647A-E07B-4721-B912-60C059ED7ECF}" type="presParOf" srcId="{B9A48784-D653-4F9B-B735-365267D16951}" destId="{E45575D6-D684-44C2-9F84-842EE92E73DE}" srcOrd="0" destOrd="0" presId="urn:microsoft.com/office/officeart/2005/8/layout/process2"/>
    <dgm:cxn modelId="{9B4CD207-3ED7-48A5-A8B4-EAD9C586BE0E}" type="presParOf" srcId="{B497ADDA-D2CA-4DA0-8BA1-C160CB0AD68E}" destId="{22B5432E-9313-4EFE-974E-813093864284}" srcOrd="2" destOrd="0" presId="urn:microsoft.com/office/officeart/2005/8/layout/process2"/>
    <dgm:cxn modelId="{64BFA848-00D1-4CB8-984B-083851A9EEB0}" type="presParOf" srcId="{B497ADDA-D2CA-4DA0-8BA1-C160CB0AD68E}" destId="{18471FC4-EEBE-4105-8EA2-2BB567911640}" srcOrd="3" destOrd="0" presId="urn:microsoft.com/office/officeart/2005/8/layout/process2"/>
    <dgm:cxn modelId="{F7A0D9EF-6E94-4B21-9830-EC3E524141C1}" type="presParOf" srcId="{18471FC4-EEBE-4105-8EA2-2BB567911640}" destId="{B192969A-44DA-4CD4-9901-E1FA866CAD77}" srcOrd="0" destOrd="0" presId="urn:microsoft.com/office/officeart/2005/8/layout/process2"/>
    <dgm:cxn modelId="{7BCB90F4-4CEB-4B17-8E39-B77E6E42EA56}" type="presParOf" srcId="{B497ADDA-D2CA-4DA0-8BA1-C160CB0AD68E}" destId="{CAE5E4E8-AF49-4A9F-9569-C116BE96C64A}"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B6020A-D4AA-4546-A745-DF9A16ADD107}" type="doc">
      <dgm:prSet loTypeId="urn:microsoft.com/office/officeart/2005/8/layout/process2" loCatId="process" qsTypeId="urn:microsoft.com/office/officeart/2005/8/quickstyle/simple3" qsCatId="simple" csTypeId="urn:microsoft.com/office/officeart/2005/8/colors/colorful5" csCatId="colorful" phldr="1"/>
      <dgm:spPr/>
    </dgm:pt>
    <dgm:pt modelId="{F953E1C5-4232-471C-BDBC-0DBA1535F17E}">
      <dgm:prSet phldrT="[テキスト]" custT="1"/>
      <dgm:spPr/>
      <dgm:t>
        <a:bodyPr/>
        <a:lstStyle/>
        <a:p>
          <a:r>
            <a:rPr kumimoji="1" lang="ja-JP" altLang="en-US" sz="2000" dirty="0" smtClean="0">
              <a:latin typeface="Meiryo UI" panose="020B0604030504040204" pitchFamily="50" charset="-128"/>
              <a:ea typeface="Meiryo UI" panose="020B0604030504040204" pitchFamily="50" charset="-128"/>
            </a:rPr>
            <a:t>スカラネット・パーソナルから</a:t>
          </a:r>
          <a:endParaRPr kumimoji="1" lang="en-US" altLang="ja-JP" sz="2000"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「貸与額通知」の内容を確認</a:t>
          </a:r>
          <a:endParaRPr kumimoji="1" lang="ja-JP" altLang="en-US" sz="2000" dirty="0">
            <a:latin typeface="Meiryo UI" panose="020B0604030504040204" pitchFamily="50" charset="-128"/>
            <a:ea typeface="Meiryo UI" panose="020B0604030504040204" pitchFamily="50" charset="-128"/>
          </a:endParaRPr>
        </a:p>
      </dgm:t>
    </dgm:pt>
    <dgm:pt modelId="{CEAD4D88-56D6-49F1-BAC4-406A283AA27C}" type="parTrans" cxnId="{8F9CDF23-76EA-4C43-9C6F-C61A8D91F857}">
      <dgm:prSet/>
      <dgm:spPr/>
      <dgm:t>
        <a:bodyPr/>
        <a:lstStyle/>
        <a:p>
          <a:endParaRPr kumimoji="1" lang="ja-JP" altLang="en-US"/>
        </a:p>
      </dgm:t>
    </dgm:pt>
    <dgm:pt modelId="{9D93BC19-5F8B-4679-9698-462FE10C848A}" type="sibTrans" cxnId="{8F9CDF23-76EA-4C43-9C6F-C61A8D91F857}">
      <dgm:prSet/>
      <dgm:spPr/>
      <dgm:t>
        <a:bodyPr/>
        <a:lstStyle/>
        <a:p>
          <a:endParaRPr kumimoji="1" lang="ja-JP" altLang="en-US" dirty="0"/>
        </a:p>
      </dgm:t>
    </dgm:pt>
    <dgm:pt modelId="{D3DB1E83-C9E2-459F-81F6-5812147FE1D1}">
      <dgm:prSet phldrT="[テキスト]" custT="1"/>
      <dgm:spPr/>
      <dgm:t>
        <a:bodyPr/>
        <a:lstStyle/>
        <a:p>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奨学金継続願</a:t>
          </a:r>
          <a:r>
            <a:rPr kumimoji="1" lang="en-US" altLang="ja-JP" sz="2000" dirty="0" smtClean="0">
              <a:latin typeface="Meiryo UI" panose="020B0604030504040204" pitchFamily="50" charset="-128"/>
              <a:ea typeface="Meiryo UI" panose="020B0604030504040204" pitchFamily="50" charset="-128"/>
            </a:rPr>
            <a:t>』</a:t>
          </a:r>
        </a:p>
        <a:p>
          <a:r>
            <a:rPr kumimoji="1" lang="ja-JP" altLang="en-US" sz="2000" dirty="0" smtClean="0">
              <a:latin typeface="Meiryo UI" panose="020B0604030504040204" pitchFamily="50" charset="-128"/>
              <a:ea typeface="Meiryo UI" panose="020B0604030504040204" pitchFamily="50" charset="-128"/>
            </a:rPr>
            <a:t>入力準備用紙」に記入</a:t>
          </a:r>
          <a:endParaRPr kumimoji="1" lang="ja-JP" altLang="en-US" sz="2000" dirty="0">
            <a:latin typeface="Meiryo UI" panose="020B0604030504040204" pitchFamily="50" charset="-128"/>
            <a:ea typeface="Meiryo UI" panose="020B0604030504040204" pitchFamily="50" charset="-128"/>
          </a:endParaRPr>
        </a:p>
      </dgm:t>
    </dgm:pt>
    <dgm:pt modelId="{959A0422-4A7E-4CCE-88F4-51BB7914724C}" type="parTrans" cxnId="{B7E66189-FCE6-41D8-9803-BFB263B7A4C3}">
      <dgm:prSet/>
      <dgm:spPr/>
      <dgm:t>
        <a:bodyPr/>
        <a:lstStyle/>
        <a:p>
          <a:endParaRPr kumimoji="1" lang="ja-JP" altLang="en-US"/>
        </a:p>
      </dgm:t>
    </dgm:pt>
    <dgm:pt modelId="{43CB3D0B-3582-4418-9BFA-3E81B8886D48}" type="sibTrans" cxnId="{B7E66189-FCE6-41D8-9803-BFB263B7A4C3}">
      <dgm:prSet/>
      <dgm:spPr/>
      <dgm:t>
        <a:bodyPr/>
        <a:lstStyle/>
        <a:p>
          <a:endParaRPr kumimoji="1" lang="ja-JP" altLang="en-US" dirty="0"/>
        </a:p>
      </dgm:t>
    </dgm:pt>
    <dgm:pt modelId="{6E32C322-66F2-4F7C-95CC-29FC98F25877}">
      <dgm:prSet phldrT="[テキスト]" custT="1"/>
      <dgm:spPr/>
      <dgm:t>
        <a:bodyPr/>
        <a:lstStyle/>
        <a:p>
          <a:r>
            <a:rPr kumimoji="1" lang="ja-JP" altLang="en-US" sz="2000" dirty="0" smtClean="0">
              <a:latin typeface="Meiryo UI" panose="020B0604030504040204" pitchFamily="50" charset="-128"/>
              <a:ea typeface="Meiryo UI" panose="020B0604030504040204" pitchFamily="50" charset="-128"/>
            </a:rPr>
            <a:t>スカラネット・パーソナルから</a:t>
          </a:r>
          <a:endParaRPr kumimoji="1" lang="en-US" altLang="ja-JP" sz="2000"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「奨学金継続願」を提出（入力）</a:t>
          </a:r>
          <a:endParaRPr kumimoji="1" lang="ja-JP" altLang="en-US" sz="2000" dirty="0">
            <a:latin typeface="Meiryo UI" panose="020B0604030504040204" pitchFamily="50" charset="-128"/>
            <a:ea typeface="Meiryo UI" panose="020B0604030504040204" pitchFamily="50" charset="-128"/>
          </a:endParaRPr>
        </a:p>
      </dgm:t>
    </dgm:pt>
    <dgm:pt modelId="{FC3687A4-3D43-4E9A-96A2-73D37C3687F0}" type="parTrans" cxnId="{855567C7-B446-4475-AF17-62B04C3B7995}">
      <dgm:prSet/>
      <dgm:spPr/>
      <dgm:t>
        <a:bodyPr/>
        <a:lstStyle/>
        <a:p>
          <a:endParaRPr kumimoji="1" lang="ja-JP" altLang="en-US"/>
        </a:p>
      </dgm:t>
    </dgm:pt>
    <dgm:pt modelId="{0607473B-17C5-4249-B178-3C25C544AA62}" type="sibTrans" cxnId="{855567C7-B446-4475-AF17-62B04C3B7995}">
      <dgm:prSet/>
      <dgm:spPr/>
      <dgm:t>
        <a:bodyPr/>
        <a:lstStyle/>
        <a:p>
          <a:endParaRPr kumimoji="1" lang="ja-JP" altLang="en-US"/>
        </a:p>
      </dgm:t>
    </dgm:pt>
    <dgm:pt modelId="{B497ADDA-D2CA-4DA0-8BA1-C160CB0AD68E}" type="pres">
      <dgm:prSet presAssocID="{82B6020A-D4AA-4546-A745-DF9A16ADD107}" presName="linearFlow" presStyleCnt="0">
        <dgm:presLayoutVars>
          <dgm:resizeHandles val="exact"/>
        </dgm:presLayoutVars>
      </dgm:prSet>
      <dgm:spPr/>
    </dgm:pt>
    <dgm:pt modelId="{3077DCAE-A07C-4CFD-B8AA-D30232185CE1}" type="pres">
      <dgm:prSet presAssocID="{F953E1C5-4232-471C-BDBC-0DBA1535F17E}" presName="node" presStyleLbl="node1" presStyleIdx="0" presStyleCnt="3" custScaleX="197083">
        <dgm:presLayoutVars>
          <dgm:bulletEnabled val="1"/>
        </dgm:presLayoutVars>
      </dgm:prSet>
      <dgm:spPr/>
      <dgm:t>
        <a:bodyPr/>
        <a:lstStyle/>
        <a:p>
          <a:endParaRPr kumimoji="1" lang="ja-JP" altLang="en-US"/>
        </a:p>
      </dgm:t>
    </dgm:pt>
    <dgm:pt modelId="{B9A48784-D653-4F9B-B735-365267D16951}" type="pres">
      <dgm:prSet presAssocID="{9D93BC19-5F8B-4679-9698-462FE10C848A}" presName="sibTrans" presStyleLbl="sibTrans2D1" presStyleIdx="0" presStyleCnt="2" custScaleY="169230" custLinFactNeighborY="286"/>
      <dgm:spPr/>
      <dgm:t>
        <a:bodyPr/>
        <a:lstStyle/>
        <a:p>
          <a:endParaRPr kumimoji="1" lang="ja-JP" altLang="en-US"/>
        </a:p>
      </dgm:t>
    </dgm:pt>
    <dgm:pt modelId="{E45575D6-D684-44C2-9F84-842EE92E73DE}" type="pres">
      <dgm:prSet presAssocID="{9D93BC19-5F8B-4679-9698-462FE10C848A}" presName="connectorText" presStyleLbl="sibTrans2D1" presStyleIdx="0" presStyleCnt="2"/>
      <dgm:spPr/>
      <dgm:t>
        <a:bodyPr/>
        <a:lstStyle/>
        <a:p>
          <a:endParaRPr kumimoji="1" lang="ja-JP" altLang="en-US"/>
        </a:p>
      </dgm:t>
    </dgm:pt>
    <dgm:pt modelId="{22B5432E-9313-4EFE-974E-813093864284}" type="pres">
      <dgm:prSet presAssocID="{D3DB1E83-C9E2-459F-81F6-5812147FE1D1}" presName="node" presStyleLbl="node1" presStyleIdx="1" presStyleCnt="3" custScaleX="197083" custLinFactNeighborX="1022" custLinFactNeighborY="-15122">
        <dgm:presLayoutVars>
          <dgm:bulletEnabled val="1"/>
        </dgm:presLayoutVars>
      </dgm:prSet>
      <dgm:spPr/>
      <dgm:t>
        <a:bodyPr/>
        <a:lstStyle/>
        <a:p>
          <a:endParaRPr kumimoji="1" lang="ja-JP" altLang="en-US"/>
        </a:p>
      </dgm:t>
    </dgm:pt>
    <dgm:pt modelId="{18471FC4-EEBE-4105-8EA2-2BB567911640}" type="pres">
      <dgm:prSet presAssocID="{43CB3D0B-3582-4418-9BFA-3E81B8886D48}" presName="sibTrans" presStyleLbl="sibTrans2D1" presStyleIdx="1" presStyleCnt="2" custScaleY="169230"/>
      <dgm:spPr/>
      <dgm:t>
        <a:bodyPr/>
        <a:lstStyle/>
        <a:p>
          <a:endParaRPr kumimoji="1" lang="ja-JP" altLang="en-US"/>
        </a:p>
      </dgm:t>
    </dgm:pt>
    <dgm:pt modelId="{B192969A-44DA-4CD4-9901-E1FA866CAD77}" type="pres">
      <dgm:prSet presAssocID="{43CB3D0B-3582-4418-9BFA-3E81B8886D48}" presName="connectorText" presStyleLbl="sibTrans2D1" presStyleIdx="1" presStyleCnt="2"/>
      <dgm:spPr/>
      <dgm:t>
        <a:bodyPr/>
        <a:lstStyle/>
        <a:p>
          <a:endParaRPr kumimoji="1" lang="ja-JP" altLang="en-US"/>
        </a:p>
      </dgm:t>
    </dgm:pt>
    <dgm:pt modelId="{CAE5E4E8-AF49-4A9F-9569-C116BE96C64A}" type="pres">
      <dgm:prSet presAssocID="{6E32C322-66F2-4F7C-95CC-29FC98F25877}" presName="node" presStyleLbl="node1" presStyleIdx="2" presStyleCnt="3" custScaleX="197083" custLinFactNeighborX="-766" custLinFactNeighborY="-12766">
        <dgm:presLayoutVars>
          <dgm:bulletEnabled val="1"/>
        </dgm:presLayoutVars>
      </dgm:prSet>
      <dgm:spPr/>
      <dgm:t>
        <a:bodyPr/>
        <a:lstStyle/>
        <a:p>
          <a:endParaRPr kumimoji="1" lang="ja-JP" altLang="en-US"/>
        </a:p>
      </dgm:t>
    </dgm:pt>
  </dgm:ptLst>
  <dgm:cxnLst>
    <dgm:cxn modelId="{AD81A4C4-0742-43F6-96A6-9C74D4BF5555}" type="presOf" srcId="{D3DB1E83-C9E2-459F-81F6-5812147FE1D1}" destId="{22B5432E-9313-4EFE-974E-813093864284}" srcOrd="0" destOrd="0" presId="urn:microsoft.com/office/officeart/2005/8/layout/process2"/>
    <dgm:cxn modelId="{0E36EC83-E830-406D-9950-72F77489E931}" type="presOf" srcId="{43CB3D0B-3582-4418-9BFA-3E81B8886D48}" destId="{18471FC4-EEBE-4105-8EA2-2BB567911640}" srcOrd="0" destOrd="0" presId="urn:microsoft.com/office/officeart/2005/8/layout/process2"/>
    <dgm:cxn modelId="{855567C7-B446-4475-AF17-62B04C3B7995}" srcId="{82B6020A-D4AA-4546-A745-DF9A16ADD107}" destId="{6E32C322-66F2-4F7C-95CC-29FC98F25877}" srcOrd="2" destOrd="0" parTransId="{FC3687A4-3D43-4E9A-96A2-73D37C3687F0}" sibTransId="{0607473B-17C5-4249-B178-3C25C544AA62}"/>
    <dgm:cxn modelId="{4385680A-F173-495C-80A2-BDAFCA0BB685}" type="presOf" srcId="{82B6020A-D4AA-4546-A745-DF9A16ADD107}" destId="{B497ADDA-D2CA-4DA0-8BA1-C160CB0AD68E}" srcOrd="0" destOrd="0" presId="urn:microsoft.com/office/officeart/2005/8/layout/process2"/>
    <dgm:cxn modelId="{0B047D8C-71A1-4048-8A2B-2042876F3DA6}" type="presOf" srcId="{6E32C322-66F2-4F7C-95CC-29FC98F25877}" destId="{CAE5E4E8-AF49-4A9F-9569-C116BE96C64A}" srcOrd="0" destOrd="0" presId="urn:microsoft.com/office/officeart/2005/8/layout/process2"/>
    <dgm:cxn modelId="{B7E66189-FCE6-41D8-9803-BFB263B7A4C3}" srcId="{82B6020A-D4AA-4546-A745-DF9A16ADD107}" destId="{D3DB1E83-C9E2-459F-81F6-5812147FE1D1}" srcOrd="1" destOrd="0" parTransId="{959A0422-4A7E-4CCE-88F4-51BB7914724C}" sibTransId="{43CB3D0B-3582-4418-9BFA-3E81B8886D48}"/>
    <dgm:cxn modelId="{03B1E010-8223-45ED-BA4F-F8B29368EAB5}" type="presOf" srcId="{F953E1C5-4232-471C-BDBC-0DBA1535F17E}" destId="{3077DCAE-A07C-4CFD-B8AA-D30232185CE1}" srcOrd="0" destOrd="0" presId="urn:microsoft.com/office/officeart/2005/8/layout/process2"/>
    <dgm:cxn modelId="{F5D1AEFA-DC62-4FC2-A19E-23868C539F5D}" type="presOf" srcId="{9D93BC19-5F8B-4679-9698-462FE10C848A}" destId="{E45575D6-D684-44C2-9F84-842EE92E73DE}" srcOrd="1" destOrd="0" presId="urn:microsoft.com/office/officeart/2005/8/layout/process2"/>
    <dgm:cxn modelId="{8F9CDF23-76EA-4C43-9C6F-C61A8D91F857}" srcId="{82B6020A-D4AA-4546-A745-DF9A16ADD107}" destId="{F953E1C5-4232-471C-BDBC-0DBA1535F17E}" srcOrd="0" destOrd="0" parTransId="{CEAD4D88-56D6-49F1-BAC4-406A283AA27C}" sibTransId="{9D93BC19-5F8B-4679-9698-462FE10C848A}"/>
    <dgm:cxn modelId="{53C5D0E1-E9FD-49D9-B033-680BDB757D1E}" type="presOf" srcId="{43CB3D0B-3582-4418-9BFA-3E81B8886D48}" destId="{B192969A-44DA-4CD4-9901-E1FA866CAD77}" srcOrd="1" destOrd="0" presId="urn:microsoft.com/office/officeart/2005/8/layout/process2"/>
    <dgm:cxn modelId="{1E930E56-0D05-4AE2-A1A7-F2180D40DE5F}" type="presOf" srcId="{9D93BC19-5F8B-4679-9698-462FE10C848A}" destId="{B9A48784-D653-4F9B-B735-365267D16951}" srcOrd="0" destOrd="0" presId="urn:microsoft.com/office/officeart/2005/8/layout/process2"/>
    <dgm:cxn modelId="{B64E14BB-B9E4-4F6B-9C80-824CE0450D32}" type="presParOf" srcId="{B497ADDA-D2CA-4DA0-8BA1-C160CB0AD68E}" destId="{3077DCAE-A07C-4CFD-B8AA-D30232185CE1}" srcOrd="0" destOrd="0" presId="urn:microsoft.com/office/officeart/2005/8/layout/process2"/>
    <dgm:cxn modelId="{631B71B0-DDBE-4FBE-B5D5-ACC99F1E6A35}" type="presParOf" srcId="{B497ADDA-D2CA-4DA0-8BA1-C160CB0AD68E}" destId="{B9A48784-D653-4F9B-B735-365267D16951}" srcOrd="1" destOrd="0" presId="urn:microsoft.com/office/officeart/2005/8/layout/process2"/>
    <dgm:cxn modelId="{5EE21128-5C7A-4013-A0DC-E928A6A16F1F}" type="presParOf" srcId="{B9A48784-D653-4F9B-B735-365267D16951}" destId="{E45575D6-D684-44C2-9F84-842EE92E73DE}" srcOrd="0" destOrd="0" presId="urn:microsoft.com/office/officeart/2005/8/layout/process2"/>
    <dgm:cxn modelId="{92417938-E058-4447-AF35-1DDC8FDAA3DE}" type="presParOf" srcId="{B497ADDA-D2CA-4DA0-8BA1-C160CB0AD68E}" destId="{22B5432E-9313-4EFE-974E-813093864284}" srcOrd="2" destOrd="0" presId="urn:microsoft.com/office/officeart/2005/8/layout/process2"/>
    <dgm:cxn modelId="{952D71B9-E8B2-4979-96DF-A666EB103D35}" type="presParOf" srcId="{B497ADDA-D2CA-4DA0-8BA1-C160CB0AD68E}" destId="{18471FC4-EEBE-4105-8EA2-2BB567911640}" srcOrd="3" destOrd="0" presId="urn:microsoft.com/office/officeart/2005/8/layout/process2"/>
    <dgm:cxn modelId="{CDD96069-82E4-4D78-88F2-634FDEE017BE}" type="presParOf" srcId="{18471FC4-EEBE-4105-8EA2-2BB567911640}" destId="{B192969A-44DA-4CD4-9901-E1FA866CAD77}" srcOrd="0" destOrd="0" presId="urn:microsoft.com/office/officeart/2005/8/layout/process2"/>
    <dgm:cxn modelId="{7E3E9D7E-3E83-4F55-B64C-ECDD7ED29907}" type="presParOf" srcId="{B497ADDA-D2CA-4DA0-8BA1-C160CB0AD68E}" destId="{CAE5E4E8-AF49-4A9F-9569-C116BE96C64A}"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7F2215-4660-4D71-A598-CC41AF6EA688}" type="doc">
      <dgm:prSet loTypeId="urn:microsoft.com/office/officeart/2005/8/layout/process2" loCatId="process" qsTypeId="urn:microsoft.com/office/officeart/2005/8/quickstyle/simple3" qsCatId="simple" csTypeId="urn:microsoft.com/office/officeart/2005/8/colors/colorful1" csCatId="colorful" phldr="1"/>
      <dgm:spPr/>
    </dgm:pt>
    <dgm:pt modelId="{A1269BC1-803A-4D07-ABA6-257147AB035A}">
      <dgm:prSet phldrT="[テキスト]" custT="1"/>
      <dgm:spPr/>
      <dgm:t>
        <a:bodyPr/>
        <a:lstStyle/>
        <a:p>
          <a:r>
            <a:rPr kumimoji="1" lang="ja-JP" altLang="en-US" sz="3000" dirty="0" smtClean="0">
              <a:latin typeface="Meiryo UI" panose="020B0604030504040204" pitchFamily="50" charset="-128"/>
              <a:ea typeface="Meiryo UI" panose="020B0604030504040204" pitchFamily="50" charset="-128"/>
            </a:rPr>
            <a:t>期限までに「奨学金継続願」を提出しないと</a:t>
          </a:r>
          <a:r>
            <a:rPr kumimoji="1" lang="en-US" altLang="ja-JP" sz="3000" dirty="0" smtClean="0">
              <a:latin typeface="Meiryo UI" panose="020B0604030504040204" pitchFamily="50" charset="-128"/>
              <a:ea typeface="Meiryo UI" panose="020B0604030504040204" pitchFamily="50" charset="-128"/>
            </a:rPr>
            <a:t>…</a:t>
          </a:r>
          <a:endParaRPr kumimoji="1" lang="ja-JP" altLang="en-US" sz="3000" dirty="0">
            <a:latin typeface="Meiryo UI" panose="020B0604030504040204" pitchFamily="50" charset="-128"/>
            <a:ea typeface="Meiryo UI" panose="020B0604030504040204" pitchFamily="50" charset="-128"/>
          </a:endParaRPr>
        </a:p>
      </dgm:t>
    </dgm:pt>
    <dgm:pt modelId="{0A961CA6-A3AD-45B9-9341-5A5B3CFA2C36}" type="parTrans" cxnId="{6EEA1466-E0AF-4A58-8437-8782E97BBD99}">
      <dgm:prSet/>
      <dgm:spPr/>
      <dgm:t>
        <a:bodyPr/>
        <a:lstStyle/>
        <a:p>
          <a:endParaRPr kumimoji="1" lang="ja-JP" altLang="en-US" sz="2800"/>
        </a:p>
      </dgm:t>
    </dgm:pt>
    <dgm:pt modelId="{0755CC37-FBB6-4409-A05D-5B7C42CB0310}" type="sibTrans" cxnId="{6EEA1466-E0AF-4A58-8437-8782E97BBD99}">
      <dgm:prSet custT="1"/>
      <dgm:spPr/>
      <dgm:t>
        <a:bodyPr/>
        <a:lstStyle/>
        <a:p>
          <a:endParaRPr kumimoji="1" lang="ja-JP" altLang="en-US" sz="2800" dirty="0"/>
        </a:p>
      </dgm:t>
    </dgm:pt>
    <dgm:pt modelId="{D8F88414-AED1-45D2-80DA-71DE30BF2E43}">
      <dgm:prSet phldrT="[テキスト]" custT="1"/>
      <dgm:spPr/>
      <dgm:t>
        <a:bodyPr/>
        <a:lstStyle/>
        <a:p>
          <a:r>
            <a:rPr kumimoji="1" lang="ja-JP" altLang="en-US" sz="3200" dirty="0" smtClean="0">
              <a:solidFill>
                <a:srgbClr val="FF0000"/>
              </a:solidFill>
              <a:latin typeface="Meiryo UI" panose="020B0604030504040204" pitchFamily="50" charset="-128"/>
              <a:ea typeface="Meiryo UI" panose="020B0604030504040204" pitchFamily="50" charset="-128"/>
            </a:rPr>
            <a:t>「廃止」</a:t>
          </a:r>
          <a:r>
            <a:rPr kumimoji="1" lang="ja-JP" altLang="en-US" sz="3200" dirty="0" smtClean="0">
              <a:latin typeface="Meiryo UI" panose="020B0604030504040204" pitchFamily="50" charset="-128"/>
              <a:ea typeface="Meiryo UI" panose="020B0604030504040204" pitchFamily="50" charset="-128"/>
            </a:rPr>
            <a:t>となり奨学生の資格を失う</a:t>
          </a:r>
          <a:endParaRPr kumimoji="1" lang="ja-JP" altLang="en-US" sz="3200" dirty="0">
            <a:latin typeface="Meiryo UI" panose="020B0604030504040204" pitchFamily="50" charset="-128"/>
            <a:ea typeface="Meiryo UI" panose="020B0604030504040204" pitchFamily="50" charset="-128"/>
          </a:endParaRPr>
        </a:p>
      </dgm:t>
    </dgm:pt>
    <dgm:pt modelId="{F998DC78-E099-4A0A-A322-0539041708F9}" type="parTrans" cxnId="{D00085C5-3A1F-40E3-A2B8-6FA07E88171F}">
      <dgm:prSet/>
      <dgm:spPr/>
      <dgm:t>
        <a:bodyPr/>
        <a:lstStyle/>
        <a:p>
          <a:endParaRPr kumimoji="1" lang="ja-JP" altLang="en-US" sz="2800"/>
        </a:p>
      </dgm:t>
    </dgm:pt>
    <dgm:pt modelId="{876C7C41-B915-4A49-9A25-DBE98F9A0763}" type="sibTrans" cxnId="{D00085C5-3A1F-40E3-A2B8-6FA07E88171F}">
      <dgm:prSet custT="1"/>
      <dgm:spPr>
        <a:solidFill>
          <a:schemeClr val="bg1">
            <a:lumMod val="65000"/>
          </a:schemeClr>
        </a:solidFill>
      </dgm:spPr>
      <dgm:t>
        <a:bodyPr/>
        <a:lstStyle/>
        <a:p>
          <a:endParaRPr kumimoji="1" lang="ja-JP" altLang="en-US" sz="2800" dirty="0"/>
        </a:p>
      </dgm:t>
    </dgm:pt>
    <dgm:pt modelId="{08A9ADD7-BF19-4829-8829-3DE0D8C4BC2F}">
      <dgm:prSet phldrT="[テキスト]" custT="1"/>
      <dgm:spPr/>
      <dgm:t>
        <a:bodyPr/>
        <a:lstStyle/>
        <a:p>
          <a:r>
            <a:rPr kumimoji="1" lang="ja-JP" altLang="en-US" sz="3200" dirty="0" smtClean="0">
              <a:latin typeface="Meiryo UI" panose="020B0604030504040204" pitchFamily="50" charset="-128"/>
              <a:ea typeface="Meiryo UI" panose="020B0604030504040204" pitchFamily="50" charset="-128"/>
            </a:rPr>
            <a:t>４月以降の奨学金は振込まれない</a:t>
          </a:r>
          <a:endParaRPr kumimoji="1" lang="ja-JP" altLang="en-US" sz="3200" dirty="0">
            <a:latin typeface="Meiryo UI" panose="020B0604030504040204" pitchFamily="50" charset="-128"/>
            <a:ea typeface="Meiryo UI" panose="020B0604030504040204" pitchFamily="50" charset="-128"/>
          </a:endParaRPr>
        </a:p>
      </dgm:t>
    </dgm:pt>
    <dgm:pt modelId="{A0CD8693-7466-44BB-9AFB-1359E744CABC}" type="parTrans" cxnId="{F86B9282-BDAE-488D-ABA9-34F6B2621DD1}">
      <dgm:prSet/>
      <dgm:spPr/>
      <dgm:t>
        <a:bodyPr/>
        <a:lstStyle/>
        <a:p>
          <a:endParaRPr kumimoji="1" lang="ja-JP" altLang="en-US" sz="2800"/>
        </a:p>
      </dgm:t>
    </dgm:pt>
    <dgm:pt modelId="{999E7731-97AE-4263-A709-F6172479DB10}" type="sibTrans" cxnId="{F86B9282-BDAE-488D-ABA9-34F6B2621DD1}">
      <dgm:prSet/>
      <dgm:spPr/>
      <dgm:t>
        <a:bodyPr/>
        <a:lstStyle/>
        <a:p>
          <a:endParaRPr kumimoji="1" lang="ja-JP" altLang="en-US" sz="2800"/>
        </a:p>
      </dgm:t>
    </dgm:pt>
    <dgm:pt modelId="{0257264B-DD0F-4C49-AB1B-C89FE7D61719}" type="pres">
      <dgm:prSet presAssocID="{9B7F2215-4660-4D71-A598-CC41AF6EA688}" presName="linearFlow" presStyleCnt="0">
        <dgm:presLayoutVars>
          <dgm:resizeHandles val="exact"/>
        </dgm:presLayoutVars>
      </dgm:prSet>
      <dgm:spPr/>
    </dgm:pt>
    <dgm:pt modelId="{78F2DE81-93AE-477D-ABE3-94F9CBB224F2}" type="pres">
      <dgm:prSet presAssocID="{A1269BC1-803A-4D07-ABA6-257147AB035A}" presName="node" presStyleLbl="node1" presStyleIdx="0" presStyleCnt="3" custScaleX="257692">
        <dgm:presLayoutVars>
          <dgm:bulletEnabled val="1"/>
        </dgm:presLayoutVars>
      </dgm:prSet>
      <dgm:spPr/>
      <dgm:t>
        <a:bodyPr/>
        <a:lstStyle/>
        <a:p>
          <a:endParaRPr kumimoji="1" lang="ja-JP" altLang="en-US"/>
        </a:p>
      </dgm:t>
    </dgm:pt>
    <dgm:pt modelId="{300EED9D-9C51-4D8A-9381-FFC2FD3BBA34}" type="pres">
      <dgm:prSet presAssocID="{0755CC37-FBB6-4409-A05D-5B7C42CB0310}" presName="sibTrans" presStyleLbl="sibTrans2D1" presStyleIdx="0" presStyleCnt="2"/>
      <dgm:spPr/>
      <dgm:t>
        <a:bodyPr/>
        <a:lstStyle/>
        <a:p>
          <a:endParaRPr kumimoji="1" lang="ja-JP" altLang="en-US"/>
        </a:p>
      </dgm:t>
    </dgm:pt>
    <dgm:pt modelId="{9C599AEF-6227-4F5A-B70B-C3EF342AC9A0}" type="pres">
      <dgm:prSet presAssocID="{0755CC37-FBB6-4409-A05D-5B7C42CB0310}" presName="connectorText" presStyleLbl="sibTrans2D1" presStyleIdx="0" presStyleCnt="2"/>
      <dgm:spPr/>
      <dgm:t>
        <a:bodyPr/>
        <a:lstStyle/>
        <a:p>
          <a:endParaRPr kumimoji="1" lang="ja-JP" altLang="en-US"/>
        </a:p>
      </dgm:t>
    </dgm:pt>
    <dgm:pt modelId="{5DC0A043-452F-48CD-9EDD-1E492567BE63}" type="pres">
      <dgm:prSet presAssocID="{D8F88414-AED1-45D2-80DA-71DE30BF2E43}" presName="node" presStyleLbl="node1" presStyleIdx="1" presStyleCnt="3" custScaleX="257692">
        <dgm:presLayoutVars>
          <dgm:bulletEnabled val="1"/>
        </dgm:presLayoutVars>
      </dgm:prSet>
      <dgm:spPr/>
      <dgm:t>
        <a:bodyPr/>
        <a:lstStyle/>
        <a:p>
          <a:endParaRPr kumimoji="1" lang="ja-JP" altLang="en-US"/>
        </a:p>
      </dgm:t>
    </dgm:pt>
    <dgm:pt modelId="{10B96362-B743-4B8B-8842-D35C56B99145}" type="pres">
      <dgm:prSet presAssocID="{876C7C41-B915-4A49-9A25-DBE98F9A0763}" presName="sibTrans" presStyleLbl="sibTrans2D1" presStyleIdx="1" presStyleCnt="2"/>
      <dgm:spPr/>
      <dgm:t>
        <a:bodyPr/>
        <a:lstStyle/>
        <a:p>
          <a:endParaRPr kumimoji="1" lang="ja-JP" altLang="en-US"/>
        </a:p>
      </dgm:t>
    </dgm:pt>
    <dgm:pt modelId="{B2A7D2B9-335A-4F21-AACF-F29916B4B366}" type="pres">
      <dgm:prSet presAssocID="{876C7C41-B915-4A49-9A25-DBE98F9A0763}" presName="connectorText" presStyleLbl="sibTrans2D1" presStyleIdx="1" presStyleCnt="2"/>
      <dgm:spPr/>
      <dgm:t>
        <a:bodyPr/>
        <a:lstStyle/>
        <a:p>
          <a:endParaRPr kumimoji="1" lang="ja-JP" altLang="en-US"/>
        </a:p>
      </dgm:t>
    </dgm:pt>
    <dgm:pt modelId="{90514CFB-7811-4694-AA84-401F49461D02}" type="pres">
      <dgm:prSet presAssocID="{08A9ADD7-BF19-4829-8829-3DE0D8C4BC2F}" presName="node" presStyleLbl="node1" presStyleIdx="2" presStyleCnt="3" custScaleX="257692">
        <dgm:presLayoutVars>
          <dgm:bulletEnabled val="1"/>
        </dgm:presLayoutVars>
      </dgm:prSet>
      <dgm:spPr/>
      <dgm:t>
        <a:bodyPr/>
        <a:lstStyle/>
        <a:p>
          <a:endParaRPr kumimoji="1" lang="ja-JP" altLang="en-US"/>
        </a:p>
      </dgm:t>
    </dgm:pt>
  </dgm:ptLst>
  <dgm:cxnLst>
    <dgm:cxn modelId="{AAD398AF-69FE-4DF1-8C98-57B8909A7C43}" type="presOf" srcId="{0755CC37-FBB6-4409-A05D-5B7C42CB0310}" destId="{300EED9D-9C51-4D8A-9381-FFC2FD3BBA34}" srcOrd="0" destOrd="0" presId="urn:microsoft.com/office/officeart/2005/8/layout/process2"/>
    <dgm:cxn modelId="{F86B9282-BDAE-488D-ABA9-34F6B2621DD1}" srcId="{9B7F2215-4660-4D71-A598-CC41AF6EA688}" destId="{08A9ADD7-BF19-4829-8829-3DE0D8C4BC2F}" srcOrd="2" destOrd="0" parTransId="{A0CD8693-7466-44BB-9AFB-1359E744CABC}" sibTransId="{999E7731-97AE-4263-A709-F6172479DB10}"/>
    <dgm:cxn modelId="{53FA82C9-75BA-4A0D-8313-2CAFE3760AAA}" type="presOf" srcId="{0755CC37-FBB6-4409-A05D-5B7C42CB0310}" destId="{9C599AEF-6227-4F5A-B70B-C3EF342AC9A0}" srcOrd="1" destOrd="0" presId="urn:microsoft.com/office/officeart/2005/8/layout/process2"/>
    <dgm:cxn modelId="{588C6E2C-ABCC-4A0D-86D8-A4CF5EF82FDB}" type="presOf" srcId="{A1269BC1-803A-4D07-ABA6-257147AB035A}" destId="{78F2DE81-93AE-477D-ABE3-94F9CBB224F2}" srcOrd="0" destOrd="0" presId="urn:microsoft.com/office/officeart/2005/8/layout/process2"/>
    <dgm:cxn modelId="{65FE04D7-C596-4EB7-81D2-7C641846CD8E}" type="presOf" srcId="{9B7F2215-4660-4D71-A598-CC41AF6EA688}" destId="{0257264B-DD0F-4C49-AB1B-C89FE7D61719}" srcOrd="0" destOrd="0" presId="urn:microsoft.com/office/officeart/2005/8/layout/process2"/>
    <dgm:cxn modelId="{2419EC56-F2B5-4BD5-870A-D39D22EAF244}" type="presOf" srcId="{D8F88414-AED1-45D2-80DA-71DE30BF2E43}" destId="{5DC0A043-452F-48CD-9EDD-1E492567BE63}" srcOrd="0" destOrd="0" presId="urn:microsoft.com/office/officeart/2005/8/layout/process2"/>
    <dgm:cxn modelId="{D00085C5-3A1F-40E3-A2B8-6FA07E88171F}" srcId="{9B7F2215-4660-4D71-A598-CC41AF6EA688}" destId="{D8F88414-AED1-45D2-80DA-71DE30BF2E43}" srcOrd="1" destOrd="0" parTransId="{F998DC78-E099-4A0A-A322-0539041708F9}" sibTransId="{876C7C41-B915-4A49-9A25-DBE98F9A0763}"/>
    <dgm:cxn modelId="{4BAD13C1-EE92-4422-9E99-27EA46F6C2B9}" type="presOf" srcId="{08A9ADD7-BF19-4829-8829-3DE0D8C4BC2F}" destId="{90514CFB-7811-4694-AA84-401F49461D02}" srcOrd="0" destOrd="0" presId="urn:microsoft.com/office/officeart/2005/8/layout/process2"/>
    <dgm:cxn modelId="{6EEA1466-E0AF-4A58-8437-8782E97BBD99}" srcId="{9B7F2215-4660-4D71-A598-CC41AF6EA688}" destId="{A1269BC1-803A-4D07-ABA6-257147AB035A}" srcOrd="0" destOrd="0" parTransId="{0A961CA6-A3AD-45B9-9341-5A5B3CFA2C36}" sibTransId="{0755CC37-FBB6-4409-A05D-5B7C42CB0310}"/>
    <dgm:cxn modelId="{43DFC0E9-43C4-4A38-A4B5-58FB6972EB20}" type="presOf" srcId="{876C7C41-B915-4A49-9A25-DBE98F9A0763}" destId="{10B96362-B743-4B8B-8842-D35C56B99145}" srcOrd="0" destOrd="0" presId="urn:microsoft.com/office/officeart/2005/8/layout/process2"/>
    <dgm:cxn modelId="{A7313C8D-B066-44AA-96F8-8F6D5C38C6B3}" type="presOf" srcId="{876C7C41-B915-4A49-9A25-DBE98F9A0763}" destId="{B2A7D2B9-335A-4F21-AACF-F29916B4B366}" srcOrd="1" destOrd="0" presId="urn:microsoft.com/office/officeart/2005/8/layout/process2"/>
    <dgm:cxn modelId="{508D0CDC-5237-4E4E-A750-A4B7FD2DA27B}" type="presParOf" srcId="{0257264B-DD0F-4C49-AB1B-C89FE7D61719}" destId="{78F2DE81-93AE-477D-ABE3-94F9CBB224F2}" srcOrd="0" destOrd="0" presId="urn:microsoft.com/office/officeart/2005/8/layout/process2"/>
    <dgm:cxn modelId="{AE7F5601-ACEC-4590-B7EC-19AA9C47B2A9}" type="presParOf" srcId="{0257264B-DD0F-4C49-AB1B-C89FE7D61719}" destId="{300EED9D-9C51-4D8A-9381-FFC2FD3BBA34}" srcOrd="1" destOrd="0" presId="urn:microsoft.com/office/officeart/2005/8/layout/process2"/>
    <dgm:cxn modelId="{760D81D1-21FB-4635-B727-BA4D8B2966B6}" type="presParOf" srcId="{300EED9D-9C51-4D8A-9381-FFC2FD3BBA34}" destId="{9C599AEF-6227-4F5A-B70B-C3EF342AC9A0}" srcOrd="0" destOrd="0" presId="urn:microsoft.com/office/officeart/2005/8/layout/process2"/>
    <dgm:cxn modelId="{FE7A8187-CCF2-4088-B80B-BF39BA7E2375}" type="presParOf" srcId="{0257264B-DD0F-4C49-AB1B-C89FE7D61719}" destId="{5DC0A043-452F-48CD-9EDD-1E492567BE63}" srcOrd="2" destOrd="0" presId="urn:microsoft.com/office/officeart/2005/8/layout/process2"/>
    <dgm:cxn modelId="{445B5FED-F1D1-4C74-98EA-A59FA835B0BA}" type="presParOf" srcId="{0257264B-DD0F-4C49-AB1B-C89FE7D61719}" destId="{10B96362-B743-4B8B-8842-D35C56B99145}" srcOrd="3" destOrd="0" presId="urn:microsoft.com/office/officeart/2005/8/layout/process2"/>
    <dgm:cxn modelId="{D721DCDA-03E5-4A16-8933-1A729379FCA4}" type="presParOf" srcId="{10B96362-B743-4B8B-8842-D35C56B99145}" destId="{B2A7D2B9-335A-4F21-AACF-F29916B4B366}" srcOrd="0" destOrd="0" presId="urn:microsoft.com/office/officeart/2005/8/layout/process2"/>
    <dgm:cxn modelId="{403C0930-B71C-432E-938D-4287B9C1653B}" type="presParOf" srcId="{0257264B-DD0F-4C49-AB1B-C89FE7D61719}" destId="{90514CFB-7811-4694-AA84-401F49461D02}"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7F2215-4660-4D71-A598-CC41AF6EA688}" type="doc">
      <dgm:prSet loTypeId="urn:microsoft.com/office/officeart/2005/8/layout/process2" loCatId="process" qsTypeId="urn:microsoft.com/office/officeart/2005/8/quickstyle/simple3" qsCatId="simple" csTypeId="urn:microsoft.com/office/officeart/2005/8/colors/colorful1" csCatId="colorful" phldr="1"/>
      <dgm:spPr/>
    </dgm:pt>
    <dgm:pt modelId="{A1269BC1-803A-4D07-ABA6-257147AB035A}">
      <dgm:prSet phldrT="[テキスト]" custT="1"/>
      <dgm:spPr/>
      <dgm:t>
        <a:bodyPr/>
        <a:lstStyle/>
        <a:p>
          <a:r>
            <a:rPr kumimoji="1" lang="ja-JP" altLang="en-US" sz="3000" dirty="0" smtClean="0">
              <a:latin typeface="Meiryo UI" panose="020B0604030504040204" pitchFamily="50" charset="-128"/>
              <a:ea typeface="Meiryo UI" panose="020B0604030504040204" pitchFamily="50" charset="-128"/>
            </a:rPr>
            <a:t>奨学金の継続を</a:t>
          </a:r>
          <a:r>
            <a:rPr kumimoji="1" lang="ja-JP" altLang="en-US" sz="3000" u="dbl" baseline="0" dirty="0" smtClean="0">
              <a:latin typeface="Meiryo UI" panose="020B0604030504040204" pitchFamily="50" charset="-128"/>
              <a:ea typeface="Meiryo UI" panose="020B0604030504040204" pitchFamily="50" charset="-128"/>
            </a:rPr>
            <a:t>希望しない</a:t>
          </a:r>
          <a:r>
            <a:rPr kumimoji="1" lang="ja-JP" altLang="en-US" sz="3000" dirty="0" smtClean="0">
              <a:latin typeface="Meiryo UI" panose="020B0604030504040204" pitchFamily="50" charset="-128"/>
              <a:ea typeface="Meiryo UI" panose="020B0604030504040204" pitchFamily="50" charset="-128"/>
            </a:rPr>
            <a:t>場合は</a:t>
          </a:r>
          <a:r>
            <a:rPr kumimoji="1" lang="en-US" altLang="ja-JP" sz="3000" dirty="0" smtClean="0">
              <a:latin typeface="Meiryo UI" panose="020B0604030504040204" pitchFamily="50" charset="-128"/>
              <a:ea typeface="Meiryo UI" panose="020B0604030504040204" pitchFamily="50" charset="-128"/>
            </a:rPr>
            <a:t>…</a:t>
          </a:r>
          <a:endParaRPr kumimoji="1" lang="ja-JP" altLang="en-US" sz="3000" dirty="0">
            <a:latin typeface="Meiryo UI" panose="020B0604030504040204" pitchFamily="50" charset="-128"/>
            <a:ea typeface="Meiryo UI" panose="020B0604030504040204" pitchFamily="50" charset="-128"/>
          </a:endParaRPr>
        </a:p>
      </dgm:t>
    </dgm:pt>
    <dgm:pt modelId="{0A961CA6-A3AD-45B9-9341-5A5B3CFA2C36}" type="parTrans" cxnId="{6EEA1466-E0AF-4A58-8437-8782E97BBD99}">
      <dgm:prSet/>
      <dgm:spPr/>
      <dgm:t>
        <a:bodyPr/>
        <a:lstStyle/>
        <a:p>
          <a:endParaRPr kumimoji="1" lang="ja-JP" altLang="en-US" sz="2800"/>
        </a:p>
      </dgm:t>
    </dgm:pt>
    <dgm:pt modelId="{0755CC37-FBB6-4409-A05D-5B7C42CB0310}" type="sibTrans" cxnId="{6EEA1466-E0AF-4A58-8437-8782E97BBD99}">
      <dgm:prSet custT="1"/>
      <dgm:spPr/>
      <dgm:t>
        <a:bodyPr/>
        <a:lstStyle/>
        <a:p>
          <a:endParaRPr kumimoji="1" lang="ja-JP" altLang="en-US" sz="2800" dirty="0"/>
        </a:p>
      </dgm:t>
    </dgm:pt>
    <dgm:pt modelId="{D8F88414-AED1-45D2-80DA-71DE30BF2E43}">
      <dgm:prSet phldrT="[テキスト]" custT="1"/>
      <dgm:spPr/>
      <dgm:t>
        <a:bodyPr/>
        <a:lstStyle/>
        <a:p>
          <a:r>
            <a:rPr kumimoji="1" lang="ja-JP" altLang="en-US" sz="3000" dirty="0" smtClean="0">
              <a:latin typeface="Meiryo UI" panose="020B0604030504040204" pitchFamily="50" charset="-128"/>
              <a:ea typeface="Meiryo UI" panose="020B0604030504040204" pitchFamily="50" charset="-128"/>
            </a:rPr>
            <a:t>「奨学金継続願」を入力する際に</a:t>
          </a:r>
          <a:endParaRPr kumimoji="1" lang="en-US" altLang="ja-JP" sz="3000" dirty="0" smtClean="0">
            <a:latin typeface="Meiryo UI" panose="020B0604030504040204" pitchFamily="50" charset="-128"/>
            <a:ea typeface="Meiryo UI" panose="020B0604030504040204" pitchFamily="50" charset="-128"/>
          </a:endParaRPr>
        </a:p>
        <a:p>
          <a:r>
            <a:rPr kumimoji="1" lang="ja-JP" altLang="en-US" sz="3000" dirty="0" smtClean="0">
              <a:latin typeface="ＭＳ Ｐゴシック" panose="020B0600070205080204" pitchFamily="50" charset="-128"/>
              <a:ea typeface="ＭＳ Ｐゴシック" panose="020B0600070205080204" pitchFamily="50" charset="-128"/>
            </a:rPr>
            <a:t>⦿ </a:t>
          </a:r>
          <a:r>
            <a:rPr kumimoji="1" lang="ja-JP" altLang="en-US" sz="3000" b="1" dirty="0" smtClean="0">
              <a:latin typeface="Meiryo UI" panose="020B0604030504040204" pitchFamily="50" charset="-128"/>
              <a:ea typeface="Meiryo UI" panose="020B0604030504040204" pitchFamily="50" charset="-128"/>
            </a:rPr>
            <a:t>奨学金の継続を希望しません </a:t>
          </a:r>
          <a:r>
            <a:rPr kumimoji="1" lang="ja-JP" altLang="en-US" sz="3000" dirty="0" smtClean="0">
              <a:latin typeface="Meiryo UI" panose="020B0604030504040204" pitchFamily="50" charset="-128"/>
              <a:ea typeface="Meiryo UI" panose="020B0604030504040204" pitchFamily="50" charset="-128"/>
            </a:rPr>
            <a:t>を選択する</a:t>
          </a:r>
          <a:endParaRPr kumimoji="1" lang="ja-JP" altLang="en-US" sz="3000" dirty="0">
            <a:latin typeface="Meiryo UI" panose="020B0604030504040204" pitchFamily="50" charset="-128"/>
            <a:ea typeface="Meiryo UI" panose="020B0604030504040204" pitchFamily="50" charset="-128"/>
          </a:endParaRPr>
        </a:p>
      </dgm:t>
    </dgm:pt>
    <dgm:pt modelId="{F998DC78-E099-4A0A-A322-0539041708F9}" type="parTrans" cxnId="{D00085C5-3A1F-40E3-A2B8-6FA07E88171F}">
      <dgm:prSet/>
      <dgm:spPr/>
      <dgm:t>
        <a:bodyPr/>
        <a:lstStyle/>
        <a:p>
          <a:endParaRPr kumimoji="1" lang="ja-JP" altLang="en-US" sz="2800"/>
        </a:p>
      </dgm:t>
    </dgm:pt>
    <dgm:pt modelId="{876C7C41-B915-4A49-9A25-DBE98F9A0763}" type="sibTrans" cxnId="{D00085C5-3A1F-40E3-A2B8-6FA07E88171F}">
      <dgm:prSet custT="1"/>
      <dgm:spPr>
        <a:solidFill>
          <a:schemeClr val="bg1">
            <a:lumMod val="65000"/>
          </a:schemeClr>
        </a:solidFill>
      </dgm:spPr>
      <dgm:t>
        <a:bodyPr/>
        <a:lstStyle/>
        <a:p>
          <a:endParaRPr kumimoji="1" lang="ja-JP" altLang="en-US" sz="2800" dirty="0"/>
        </a:p>
      </dgm:t>
    </dgm:pt>
    <dgm:pt modelId="{08A9ADD7-BF19-4829-8829-3DE0D8C4BC2F}">
      <dgm:prSet phldrT="[テキスト]" custT="1"/>
      <dgm:spPr/>
      <dgm:t>
        <a:bodyPr/>
        <a:lstStyle/>
        <a:p>
          <a:r>
            <a:rPr kumimoji="1" lang="ja-JP" altLang="en-US" sz="3200" dirty="0" smtClean="0">
              <a:latin typeface="Meiryo UI" panose="020B0604030504040204" pitchFamily="50" charset="-128"/>
              <a:ea typeface="Meiryo UI" panose="020B0604030504040204" pitchFamily="50" charset="-128"/>
            </a:rPr>
            <a:t>４月以降の奨学金は</a:t>
          </a:r>
          <a:r>
            <a:rPr kumimoji="1" lang="ja-JP" altLang="en-US" sz="3200" dirty="0" smtClean="0">
              <a:solidFill>
                <a:srgbClr val="FF0000"/>
              </a:solidFill>
              <a:latin typeface="Meiryo UI" panose="020B0604030504040204" pitchFamily="50" charset="-128"/>
              <a:ea typeface="Meiryo UI" panose="020B0604030504040204" pitchFamily="50" charset="-128"/>
            </a:rPr>
            <a:t>辞退</a:t>
          </a:r>
          <a:r>
            <a:rPr kumimoji="1" lang="ja-JP" altLang="en-US" sz="3200" dirty="0" smtClean="0">
              <a:latin typeface="Meiryo UI" panose="020B0604030504040204" pitchFamily="50" charset="-128"/>
              <a:ea typeface="Meiryo UI" panose="020B0604030504040204" pitchFamily="50" charset="-128"/>
            </a:rPr>
            <a:t>となる</a:t>
          </a:r>
          <a:endParaRPr kumimoji="1" lang="ja-JP" altLang="en-US" sz="3200" dirty="0">
            <a:latin typeface="Meiryo UI" panose="020B0604030504040204" pitchFamily="50" charset="-128"/>
            <a:ea typeface="Meiryo UI" panose="020B0604030504040204" pitchFamily="50" charset="-128"/>
          </a:endParaRPr>
        </a:p>
      </dgm:t>
    </dgm:pt>
    <dgm:pt modelId="{A0CD8693-7466-44BB-9AFB-1359E744CABC}" type="parTrans" cxnId="{F86B9282-BDAE-488D-ABA9-34F6B2621DD1}">
      <dgm:prSet/>
      <dgm:spPr/>
      <dgm:t>
        <a:bodyPr/>
        <a:lstStyle/>
        <a:p>
          <a:endParaRPr kumimoji="1" lang="ja-JP" altLang="en-US" sz="2800"/>
        </a:p>
      </dgm:t>
    </dgm:pt>
    <dgm:pt modelId="{999E7731-97AE-4263-A709-F6172479DB10}" type="sibTrans" cxnId="{F86B9282-BDAE-488D-ABA9-34F6B2621DD1}">
      <dgm:prSet/>
      <dgm:spPr/>
      <dgm:t>
        <a:bodyPr/>
        <a:lstStyle/>
        <a:p>
          <a:endParaRPr kumimoji="1" lang="ja-JP" altLang="en-US" sz="2800"/>
        </a:p>
      </dgm:t>
    </dgm:pt>
    <dgm:pt modelId="{0257264B-DD0F-4C49-AB1B-C89FE7D61719}" type="pres">
      <dgm:prSet presAssocID="{9B7F2215-4660-4D71-A598-CC41AF6EA688}" presName="linearFlow" presStyleCnt="0">
        <dgm:presLayoutVars>
          <dgm:resizeHandles val="exact"/>
        </dgm:presLayoutVars>
      </dgm:prSet>
      <dgm:spPr/>
    </dgm:pt>
    <dgm:pt modelId="{78F2DE81-93AE-477D-ABE3-94F9CBB224F2}" type="pres">
      <dgm:prSet presAssocID="{A1269BC1-803A-4D07-ABA6-257147AB035A}" presName="node" presStyleLbl="node1" presStyleIdx="0" presStyleCnt="3" custScaleX="257692">
        <dgm:presLayoutVars>
          <dgm:bulletEnabled val="1"/>
        </dgm:presLayoutVars>
      </dgm:prSet>
      <dgm:spPr/>
      <dgm:t>
        <a:bodyPr/>
        <a:lstStyle/>
        <a:p>
          <a:endParaRPr kumimoji="1" lang="ja-JP" altLang="en-US"/>
        </a:p>
      </dgm:t>
    </dgm:pt>
    <dgm:pt modelId="{300EED9D-9C51-4D8A-9381-FFC2FD3BBA34}" type="pres">
      <dgm:prSet presAssocID="{0755CC37-FBB6-4409-A05D-5B7C42CB0310}" presName="sibTrans" presStyleLbl="sibTrans2D1" presStyleIdx="0" presStyleCnt="2"/>
      <dgm:spPr/>
      <dgm:t>
        <a:bodyPr/>
        <a:lstStyle/>
        <a:p>
          <a:endParaRPr kumimoji="1" lang="ja-JP" altLang="en-US"/>
        </a:p>
      </dgm:t>
    </dgm:pt>
    <dgm:pt modelId="{9C599AEF-6227-4F5A-B70B-C3EF342AC9A0}" type="pres">
      <dgm:prSet presAssocID="{0755CC37-FBB6-4409-A05D-5B7C42CB0310}" presName="connectorText" presStyleLbl="sibTrans2D1" presStyleIdx="0" presStyleCnt="2"/>
      <dgm:spPr/>
      <dgm:t>
        <a:bodyPr/>
        <a:lstStyle/>
        <a:p>
          <a:endParaRPr kumimoji="1" lang="ja-JP" altLang="en-US"/>
        </a:p>
      </dgm:t>
    </dgm:pt>
    <dgm:pt modelId="{5DC0A043-452F-48CD-9EDD-1E492567BE63}" type="pres">
      <dgm:prSet presAssocID="{D8F88414-AED1-45D2-80DA-71DE30BF2E43}" presName="node" presStyleLbl="node1" presStyleIdx="1" presStyleCnt="3" custScaleX="257692" custScaleY="156483">
        <dgm:presLayoutVars>
          <dgm:bulletEnabled val="1"/>
        </dgm:presLayoutVars>
      </dgm:prSet>
      <dgm:spPr/>
      <dgm:t>
        <a:bodyPr/>
        <a:lstStyle/>
        <a:p>
          <a:endParaRPr kumimoji="1" lang="ja-JP" altLang="en-US"/>
        </a:p>
      </dgm:t>
    </dgm:pt>
    <dgm:pt modelId="{10B96362-B743-4B8B-8842-D35C56B99145}" type="pres">
      <dgm:prSet presAssocID="{876C7C41-B915-4A49-9A25-DBE98F9A0763}" presName="sibTrans" presStyleLbl="sibTrans2D1" presStyleIdx="1" presStyleCnt="2"/>
      <dgm:spPr/>
      <dgm:t>
        <a:bodyPr/>
        <a:lstStyle/>
        <a:p>
          <a:endParaRPr kumimoji="1" lang="ja-JP" altLang="en-US"/>
        </a:p>
      </dgm:t>
    </dgm:pt>
    <dgm:pt modelId="{B2A7D2B9-335A-4F21-AACF-F29916B4B366}" type="pres">
      <dgm:prSet presAssocID="{876C7C41-B915-4A49-9A25-DBE98F9A0763}" presName="connectorText" presStyleLbl="sibTrans2D1" presStyleIdx="1" presStyleCnt="2"/>
      <dgm:spPr/>
      <dgm:t>
        <a:bodyPr/>
        <a:lstStyle/>
        <a:p>
          <a:endParaRPr kumimoji="1" lang="ja-JP" altLang="en-US"/>
        </a:p>
      </dgm:t>
    </dgm:pt>
    <dgm:pt modelId="{90514CFB-7811-4694-AA84-401F49461D02}" type="pres">
      <dgm:prSet presAssocID="{08A9ADD7-BF19-4829-8829-3DE0D8C4BC2F}" presName="node" presStyleLbl="node1" presStyleIdx="2" presStyleCnt="3" custScaleX="257692">
        <dgm:presLayoutVars>
          <dgm:bulletEnabled val="1"/>
        </dgm:presLayoutVars>
      </dgm:prSet>
      <dgm:spPr/>
      <dgm:t>
        <a:bodyPr/>
        <a:lstStyle/>
        <a:p>
          <a:endParaRPr kumimoji="1" lang="ja-JP" altLang="en-US"/>
        </a:p>
      </dgm:t>
    </dgm:pt>
  </dgm:ptLst>
  <dgm:cxnLst>
    <dgm:cxn modelId="{F86B9282-BDAE-488D-ABA9-34F6B2621DD1}" srcId="{9B7F2215-4660-4D71-A598-CC41AF6EA688}" destId="{08A9ADD7-BF19-4829-8829-3DE0D8C4BC2F}" srcOrd="2" destOrd="0" parTransId="{A0CD8693-7466-44BB-9AFB-1359E744CABC}" sibTransId="{999E7731-97AE-4263-A709-F6172479DB10}"/>
    <dgm:cxn modelId="{130D7300-6A03-4B9A-BB84-ECF73F73A9DC}" type="presOf" srcId="{08A9ADD7-BF19-4829-8829-3DE0D8C4BC2F}" destId="{90514CFB-7811-4694-AA84-401F49461D02}" srcOrd="0" destOrd="0" presId="urn:microsoft.com/office/officeart/2005/8/layout/process2"/>
    <dgm:cxn modelId="{03CE40A7-7BCC-47E1-9FFF-8FEBB816EB4B}" type="presOf" srcId="{876C7C41-B915-4A49-9A25-DBE98F9A0763}" destId="{10B96362-B743-4B8B-8842-D35C56B99145}" srcOrd="0" destOrd="0" presId="urn:microsoft.com/office/officeart/2005/8/layout/process2"/>
    <dgm:cxn modelId="{474F4978-1141-49F0-A1EA-D27120FA7C65}" type="presOf" srcId="{A1269BC1-803A-4D07-ABA6-257147AB035A}" destId="{78F2DE81-93AE-477D-ABE3-94F9CBB224F2}" srcOrd="0" destOrd="0" presId="urn:microsoft.com/office/officeart/2005/8/layout/process2"/>
    <dgm:cxn modelId="{CACCCBC5-F9AE-4029-9E95-ADCA344D44D3}" type="presOf" srcId="{876C7C41-B915-4A49-9A25-DBE98F9A0763}" destId="{B2A7D2B9-335A-4F21-AACF-F29916B4B366}" srcOrd="1" destOrd="0" presId="urn:microsoft.com/office/officeart/2005/8/layout/process2"/>
    <dgm:cxn modelId="{4D1F1A35-C0A5-4D5E-B651-C09105F056EF}" type="presOf" srcId="{0755CC37-FBB6-4409-A05D-5B7C42CB0310}" destId="{300EED9D-9C51-4D8A-9381-FFC2FD3BBA34}" srcOrd="0" destOrd="0" presId="urn:microsoft.com/office/officeart/2005/8/layout/process2"/>
    <dgm:cxn modelId="{D00085C5-3A1F-40E3-A2B8-6FA07E88171F}" srcId="{9B7F2215-4660-4D71-A598-CC41AF6EA688}" destId="{D8F88414-AED1-45D2-80DA-71DE30BF2E43}" srcOrd="1" destOrd="0" parTransId="{F998DC78-E099-4A0A-A322-0539041708F9}" sibTransId="{876C7C41-B915-4A49-9A25-DBE98F9A0763}"/>
    <dgm:cxn modelId="{6EEA1466-E0AF-4A58-8437-8782E97BBD99}" srcId="{9B7F2215-4660-4D71-A598-CC41AF6EA688}" destId="{A1269BC1-803A-4D07-ABA6-257147AB035A}" srcOrd="0" destOrd="0" parTransId="{0A961CA6-A3AD-45B9-9341-5A5B3CFA2C36}" sibTransId="{0755CC37-FBB6-4409-A05D-5B7C42CB0310}"/>
    <dgm:cxn modelId="{29C347F2-5299-4B78-B93C-CAF2B9921A1B}" type="presOf" srcId="{0755CC37-FBB6-4409-A05D-5B7C42CB0310}" destId="{9C599AEF-6227-4F5A-B70B-C3EF342AC9A0}" srcOrd="1" destOrd="0" presId="urn:microsoft.com/office/officeart/2005/8/layout/process2"/>
    <dgm:cxn modelId="{BA059F3C-617E-4B52-920A-D5D324351694}" type="presOf" srcId="{D8F88414-AED1-45D2-80DA-71DE30BF2E43}" destId="{5DC0A043-452F-48CD-9EDD-1E492567BE63}" srcOrd="0" destOrd="0" presId="urn:microsoft.com/office/officeart/2005/8/layout/process2"/>
    <dgm:cxn modelId="{3BA97FAD-91D8-47BA-9139-7FA6D663C545}" type="presOf" srcId="{9B7F2215-4660-4D71-A598-CC41AF6EA688}" destId="{0257264B-DD0F-4C49-AB1B-C89FE7D61719}" srcOrd="0" destOrd="0" presId="urn:microsoft.com/office/officeart/2005/8/layout/process2"/>
    <dgm:cxn modelId="{A7595471-AC03-466E-8995-EEC31C3504F4}" type="presParOf" srcId="{0257264B-DD0F-4C49-AB1B-C89FE7D61719}" destId="{78F2DE81-93AE-477D-ABE3-94F9CBB224F2}" srcOrd="0" destOrd="0" presId="urn:microsoft.com/office/officeart/2005/8/layout/process2"/>
    <dgm:cxn modelId="{D9DCA160-BA8C-4299-91A8-E13E25480683}" type="presParOf" srcId="{0257264B-DD0F-4C49-AB1B-C89FE7D61719}" destId="{300EED9D-9C51-4D8A-9381-FFC2FD3BBA34}" srcOrd="1" destOrd="0" presId="urn:microsoft.com/office/officeart/2005/8/layout/process2"/>
    <dgm:cxn modelId="{BED08AFF-E3F1-4892-A912-BF567A066646}" type="presParOf" srcId="{300EED9D-9C51-4D8A-9381-FFC2FD3BBA34}" destId="{9C599AEF-6227-4F5A-B70B-C3EF342AC9A0}" srcOrd="0" destOrd="0" presId="urn:microsoft.com/office/officeart/2005/8/layout/process2"/>
    <dgm:cxn modelId="{AC94D660-A86C-4DE7-8A57-AC985EF3ED59}" type="presParOf" srcId="{0257264B-DD0F-4C49-AB1B-C89FE7D61719}" destId="{5DC0A043-452F-48CD-9EDD-1E492567BE63}" srcOrd="2" destOrd="0" presId="urn:microsoft.com/office/officeart/2005/8/layout/process2"/>
    <dgm:cxn modelId="{586CF7D9-9EF0-4267-B312-4483C3744473}" type="presParOf" srcId="{0257264B-DD0F-4C49-AB1B-C89FE7D61719}" destId="{10B96362-B743-4B8B-8842-D35C56B99145}" srcOrd="3" destOrd="0" presId="urn:microsoft.com/office/officeart/2005/8/layout/process2"/>
    <dgm:cxn modelId="{F721FEFB-35E3-4563-9AC2-DE5167470D5B}" type="presParOf" srcId="{10B96362-B743-4B8B-8842-D35C56B99145}" destId="{B2A7D2B9-335A-4F21-AACF-F29916B4B366}" srcOrd="0" destOrd="0" presId="urn:microsoft.com/office/officeart/2005/8/layout/process2"/>
    <dgm:cxn modelId="{6110AAEF-5587-4D12-B575-00F0C20E0652}" type="presParOf" srcId="{0257264B-DD0F-4C49-AB1B-C89FE7D61719}" destId="{90514CFB-7811-4694-AA84-401F49461D02}"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BB213C-44D4-4CB1-BA23-82E6A20F8E7F}" type="doc">
      <dgm:prSet loTypeId="urn:microsoft.com/office/officeart/2005/8/layout/vList5" loCatId="list" qsTypeId="urn:microsoft.com/office/officeart/2005/8/quickstyle/simple3" qsCatId="simple" csTypeId="urn:microsoft.com/office/officeart/2005/8/colors/colorful5" csCatId="colorful" phldr="1"/>
      <dgm:spPr/>
      <dgm:t>
        <a:bodyPr/>
        <a:lstStyle/>
        <a:p>
          <a:endParaRPr kumimoji="1" lang="ja-JP" altLang="en-US"/>
        </a:p>
      </dgm:t>
    </dgm:pt>
    <dgm:pt modelId="{3F39AACB-4B65-4E95-90D1-A5B07DFCAAE3}">
      <dgm:prSet phldrT="[テキスト]" custT="1"/>
      <dgm:spPr/>
      <dgm:t>
        <a:bodyPr/>
        <a:lstStyle/>
        <a:p>
          <a:r>
            <a:rPr kumimoji="1" lang="ja-JP" altLang="en-US" sz="4000" dirty="0" smtClean="0">
              <a:latin typeface="ＭＳ Ｐゴシック" panose="020B0600070205080204" pitchFamily="50" charset="-128"/>
              <a:ea typeface="ＭＳ Ｐゴシック" panose="020B0600070205080204" pitchFamily="50" charset="-128"/>
            </a:rPr>
            <a:t>適格認定の３つの要素</a:t>
          </a:r>
          <a:endParaRPr kumimoji="1" lang="ja-JP" altLang="en-US" sz="4000" dirty="0">
            <a:latin typeface="ＭＳ Ｐゴシック" panose="020B0600070205080204" pitchFamily="50" charset="-128"/>
            <a:ea typeface="ＭＳ Ｐゴシック" panose="020B0600070205080204" pitchFamily="50" charset="-128"/>
          </a:endParaRPr>
        </a:p>
      </dgm:t>
    </dgm:pt>
    <dgm:pt modelId="{580AE4AC-C150-4411-829D-64A0AEFBEC95}" type="parTrans" cxnId="{3AFF800E-1E31-43D7-9941-0632F3130329}">
      <dgm:prSet/>
      <dgm:spPr/>
      <dgm:t>
        <a:bodyPr/>
        <a:lstStyle/>
        <a:p>
          <a:endParaRPr kumimoji="1" lang="ja-JP" altLang="en-US"/>
        </a:p>
      </dgm:t>
    </dgm:pt>
    <dgm:pt modelId="{A069C31D-CC27-4681-A70A-C72C11E573D3}" type="sibTrans" cxnId="{3AFF800E-1E31-43D7-9941-0632F3130329}">
      <dgm:prSet/>
      <dgm:spPr/>
      <dgm:t>
        <a:bodyPr/>
        <a:lstStyle/>
        <a:p>
          <a:endParaRPr kumimoji="1" lang="ja-JP" altLang="en-US"/>
        </a:p>
      </dgm:t>
    </dgm:pt>
    <dgm:pt modelId="{CB21089F-A2DA-445E-BB4A-9A98E8A8BFC7}">
      <dgm:prSet phldrT="[テキスト]" custT="1"/>
      <dgm:spPr/>
      <dgm:t>
        <a:bodyPr/>
        <a:lstStyle/>
        <a:p>
          <a:pPr algn="l"/>
          <a:r>
            <a:rPr kumimoji="1" lang="ja-JP" altLang="en-US" sz="3200" dirty="0" smtClean="0">
              <a:latin typeface="Meiryo UI" panose="020B0604030504040204" pitchFamily="50" charset="-128"/>
              <a:ea typeface="Meiryo UI" panose="020B0604030504040204" pitchFamily="50" charset="-128"/>
            </a:rPr>
            <a:t>① 人　物</a:t>
          </a:r>
          <a:endParaRPr kumimoji="1" lang="ja-JP" altLang="en-US" sz="3200" dirty="0">
            <a:latin typeface="Meiryo UI" panose="020B0604030504040204" pitchFamily="50" charset="-128"/>
            <a:ea typeface="Meiryo UI" panose="020B0604030504040204" pitchFamily="50" charset="-128"/>
          </a:endParaRPr>
        </a:p>
      </dgm:t>
    </dgm:pt>
    <dgm:pt modelId="{31969A88-7046-489E-853B-5AB82E5CB931}" type="parTrans" cxnId="{C9980D87-ED03-4FDC-8011-2024AA234A97}">
      <dgm:prSet/>
      <dgm:spPr/>
      <dgm:t>
        <a:bodyPr/>
        <a:lstStyle/>
        <a:p>
          <a:endParaRPr kumimoji="1" lang="ja-JP" altLang="en-US"/>
        </a:p>
      </dgm:t>
    </dgm:pt>
    <dgm:pt modelId="{A750FFF8-E470-4F86-942E-B0372E06F8D4}" type="sibTrans" cxnId="{C9980D87-ED03-4FDC-8011-2024AA234A97}">
      <dgm:prSet/>
      <dgm:spPr/>
      <dgm:t>
        <a:bodyPr/>
        <a:lstStyle/>
        <a:p>
          <a:endParaRPr kumimoji="1" lang="ja-JP" altLang="en-US"/>
        </a:p>
      </dgm:t>
    </dgm:pt>
    <dgm:pt modelId="{CE89ABAD-9934-4C08-B667-BFD7BF0CAD43}">
      <dgm:prSet phldrT="[テキスト]" custT="1"/>
      <dgm:spPr/>
      <dgm:t>
        <a:bodyPr/>
        <a:lstStyle/>
        <a:p>
          <a:r>
            <a:rPr kumimoji="1" lang="ja-JP" altLang="en-US" sz="1800" dirty="0" smtClean="0">
              <a:latin typeface="Meiryo UI" panose="020B0604030504040204" pitchFamily="50" charset="-128"/>
              <a:ea typeface="Meiryo UI" panose="020B0604030504040204" pitchFamily="50" charset="-128"/>
            </a:rPr>
            <a:t>生活全般を通じて態度・行動が貸与奨学生にふさわしく、奨学金の貸与には返還の義務があることを自覚し、かつ、将来良識ある社会人として活躍できる見込みがあること。</a:t>
          </a:r>
          <a:endParaRPr kumimoji="1" lang="ja-JP" altLang="en-US" sz="1800" dirty="0">
            <a:latin typeface="Meiryo UI" panose="020B0604030504040204" pitchFamily="50" charset="-128"/>
            <a:ea typeface="Meiryo UI" panose="020B0604030504040204" pitchFamily="50" charset="-128"/>
          </a:endParaRPr>
        </a:p>
      </dgm:t>
    </dgm:pt>
    <dgm:pt modelId="{E4B15477-A1B5-4ABC-9C1B-4FD363B985D3}" type="parTrans" cxnId="{02C01254-967C-4C76-81D5-ECA03AB13AF9}">
      <dgm:prSet/>
      <dgm:spPr/>
      <dgm:t>
        <a:bodyPr/>
        <a:lstStyle/>
        <a:p>
          <a:endParaRPr kumimoji="1" lang="ja-JP" altLang="en-US"/>
        </a:p>
      </dgm:t>
    </dgm:pt>
    <dgm:pt modelId="{3A3CB830-859E-4111-ACA4-B501DD8A191E}" type="sibTrans" cxnId="{02C01254-967C-4C76-81D5-ECA03AB13AF9}">
      <dgm:prSet/>
      <dgm:spPr/>
      <dgm:t>
        <a:bodyPr/>
        <a:lstStyle/>
        <a:p>
          <a:endParaRPr kumimoji="1" lang="ja-JP" altLang="en-US"/>
        </a:p>
      </dgm:t>
    </dgm:pt>
    <dgm:pt modelId="{5CA9D737-DFFE-46A2-85CE-9F82A7F51DA5}">
      <dgm:prSet phldrT="[テキスト]" custT="1"/>
      <dgm:spPr/>
      <dgm:t>
        <a:bodyPr/>
        <a:lstStyle/>
        <a:p>
          <a:pPr algn="dist"/>
          <a:r>
            <a:rPr kumimoji="1" lang="ja-JP" altLang="en-US" sz="3200" dirty="0" smtClean="0">
              <a:latin typeface="Meiryo UI" panose="020B0604030504040204" pitchFamily="50" charset="-128"/>
              <a:ea typeface="Meiryo UI" panose="020B0604030504040204" pitchFamily="50" charset="-128"/>
            </a:rPr>
            <a:t>③ </a:t>
          </a:r>
          <a:r>
            <a:rPr kumimoji="1" lang="ja-JP" altLang="en-US" sz="2400" dirty="0" smtClean="0">
              <a:latin typeface="Meiryo UI" panose="020B0604030504040204" pitchFamily="50" charset="-128"/>
              <a:ea typeface="Meiryo UI" panose="020B0604030504040204" pitchFamily="50" charset="-128"/>
            </a:rPr>
            <a:t>経済状況</a:t>
          </a:r>
          <a:endParaRPr kumimoji="1" lang="ja-JP" altLang="en-US" sz="2400" dirty="0">
            <a:latin typeface="Meiryo UI" panose="020B0604030504040204" pitchFamily="50" charset="-128"/>
            <a:ea typeface="Meiryo UI" panose="020B0604030504040204" pitchFamily="50" charset="-128"/>
          </a:endParaRPr>
        </a:p>
      </dgm:t>
    </dgm:pt>
    <dgm:pt modelId="{0F4C49AA-27B7-4E6F-B7A3-E5B567C1A34E}" type="parTrans" cxnId="{4E3A5B9E-26BF-4D1F-9D23-D9A63D08B57F}">
      <dgm:prSet/>
      <dgm:spPr/>
      <dgm:t>
        <a:bodyPr/>
        <a:lstStyle/>
        <a:p>
          <a:endParaRPr kumimoji="1" lang="ja-JP" altLang="en-US"/>
        </a:p>
      </dgm:t>
    </dgm:pt>
    <dgm:pt modelId="{EE23EA21-05AE-4A29-9B7E-7F2A9D280648}" type="sibTrans" cxnId="{4E3A5B9E-26BF-4D1F-9D23-D9A63D08B57F}">
      <dgm:prSet/>
      <dgm:spPr/>
      <dgm:t>
        <a:bodyPr/>
        <a:lstStyle/>
        <a:p>
          <a:endParaRPr kumimoji="1" lang="ja-JP" altLang="en-US"/>
        </a:p>
      </dgm:t>
    </dgm:pt>
    <dgm:pt modelId="{97CB972D-C6DB-471E-8B71-D7F79CD7C1FB}">
      <dgm:prSet phldrT="[テキスト]" custT="1"/>
      <dgm:spPr/>
      <dgm:t>
        <a:bodyPr/>
        <a:lstStyle/>
        <a:p>
          <a:pPr algn="l"/>
          <a:r>
            <a:rPr kumimoji="1" lang="ja-JP" altLang="en-US" sz="3200" dirty="0" smtClean="0">
              <a:latin typeface="Meiryo UI" panose="020B0604030504040204" pitchFamily="50" charset="-128"/>
              <a:ea typeface="Meiryo UI" panose="020B0604030504040204" pitchFamily="50" charset="-128"/>
            </a:rPr>
            <a:t>② 学　業</a:t>
          </a:r>
          <a:endParaRPr kumimoji="1" lang="ja-JP" altLang="en-US" sz="3200" dirty="0">
            <a:latin typeface="Meiryo UI" panose="020B0604030504040204" pitchFamily="50" charset="-128"/>
            <a:ea typeface="Meiryo UI" panose="020B0604030504040204" pitchFamily="50" charset="-128"/>
          </a:endParaRPr>
        </a:p>
      </dgm:t>
    </dgm:pt>
    <dgm:pt modelId="{B2F8DE59-C8D3-4AC2-87D6-6E53AD6B7BE2}" type="parTrans" cxnId="{19E47C12-55AA-4CE0-BEA1-8AA215858310}">
      <dgm:prSet/>
      <dgm:spPr/>
      <dgm:t>
        <a:bodyPr/>
        <a:lstStyle/>
        <a:p>
          <a:endParaRPr kumimoji="1" lang="ja-JP" altLang="en-US"/>
        </a:p>
      </dgm:t>
    </dgm:pt>
    <dgm:pt modelId="{E9CCA89E-3F41-42C2-BC21-51A774B22A00}" type="sibTrans" cxnId="{19E47C12-55AA-4CE0-BEA1-8AA215858310}">
      <dgm:prSet/>
      <dgm:spPr/>
      <dgm:t>
        <a:bodyPr/>
        <a:lstStyle/>
        <a:p>
          <a:endParaRPr kumimoji="1" lang="ja-JP" altLang="en-US"/>
        </a:p>
      </dgm:t>
    </dgm:pt>
    <dgm:pt modelId="{655BB432-FC65-4EBD-AEC1-FCF0A7881973}">
      <dgm:prSet phldrT="[テキスト]" custT="1"/>
      <dgm:spPr/>
      <dgm:t>
        <a:bodyPr/>
        <a:lstStyle/>
        <a:p>
          <a:pPr algn="l"/>
          <a:r>
            <a:rPr kumimoji="1" lang="ja-JP" altLang="en-US" sz="1800" dirty="0" smtClean="0">
              <a:latin typeface="Meiryo UI" panose="020B0604030504040204" pitchFamily="50" charset="-128"/>
              <a:ea typeface="Meiryo UI" panose="020B0604030504040204" pitchFamily="50" charset="-128"/>
            </a:rPr>
            <a:t>修業年限で確実に卒業（修了）できる見込みがあること。</a:t>
          </a:r>
          <a:endParaRPr kumimoji="1" lang="ja-JP" altLang="en-US" sz="1800" dirty="0">
            <a:latin typeface="Meiryo UI" panose="020B0604030504040204" pitchFamily="50" charset="-128"/>
            <a:ea typeface="Meiryo UI" panose="020B0604030504040204" pitchFamily="50" charset="-128"/>
          </a:endParaRPr>
        </a:p>
      </dgm:t>
    </dgm:pt>
    <dgm:pt modelId="{88509D5C-B62C-4835-AC60-645C9D2CF96C}" type="parTrans" cxnId="{E28F1EC5-1319-4A37-B7DF-178B745990A5}">
      <dgm:prSet/>
      <dgm:spPr/>
      <dgm:t>
        <a:bodyPr/>
        <a:lstStyle/>
        <a:p>
          <a:endParaRPr kumimoji="1" lang="ja-JP" altLang="en-US"/>
        </a:p>
      </dgm:t>
    </dgm:pt>
    <dgm:pt modelId="{57972F2B-5BF4-4AA1-B16A-C9DC4FCF298D}" type="sibTrans" cxnId="{E28F1EC5-1319-4A37-B7DF-178B745990A5}">
      <dgm:prSet/>
      <dgm:spPr/>
      <dgm:t>
        <a:bodyPr/>
        <a:lstStyle/>
        <a:p>
          <a:endParaRPr kumimoji="1" lang="ja-JP" altLang="en-US"/>
        </a:p>
      </dgm:t>
    </dgm:pt>
    <dgm:pt modelId="{B4831A32-4740-42A2-A65D-B5825F7E7778}">
      <dgm:prSet phldrT="[テキスト]" custT="1"/>
      <dgm:spPr/>
      <dgm:t>
        <a:bodyPr/>
        <a:lstStyle/>
        <a:p>
          <a:pPr algn="l"/>
          <a:r>
            <a:rPr kumimoji="1" lang="ja-JP" altLang="en-US" sz="1800" dirty="0" smtClean="0">
              <a:latin typeface="Meiryo UI" panose="020B0604030504040204" pitchFamily="50" charset="-128"/>
              <a:ea typeface="Meiryo UI" panose="020B0604030504040204" pitchFamily="50" charset="-128"/>
            </a:rPr>
            <a:t>修学を継続するために引き続き奨学金の貸与が必要と認められること。</a:t>
          </a:r>
          <a:endParaRPr kumimoji="1" lang="ja-JP" altLang="en-US" sz="1800" dirty="0">
            <a:latin typeface="Meiryo UI" panose="020B0604030504040204" pitchFamily="50" charset="-128"/>
            <a:ea typeface="Meiryo UI" panose="020B0604030504040204" pitchFamily="50" charset="-128"/>
          </a:endParaRPr>
        </a:p>
      </dgm:t>
    </dgm:pt>
    <dgm:pt modelId="{803673B7-42BA-4257-BD49-0BE333A03CEB}" type="parTrans" cxnId="{7F948677-689B-4493-9972-B4E387D38A4E}">
      <dgm:prSet/>
      <dgm:spPr/>
      <dgm:t>
        <a:bodyPr/>
        <a:lstStyle/>
        <a:p>
          <a:endParaRPr kumimoji="1" lang="ja-JP" altLang="en-US"/>
        </a:p>
      </dgm:t>
    </dgm:pt>
    <dgm:pt modelId="{0B2B06A3-5BC7-460C-92EE-E2138367A8C7}" type="sibTrans" cxnId="{7F948677-689B-4493-9972-B4E387D38A4E}">
      <dgm:prSet/>
      <dgm:spPr/>
      <dgm:t>
        <a:bodyPr/>
        <a:lstStyle/>
        <a:p>
          <a:endParaRPr kumimoji="1" lang="ja-JP" altLang="en-US"/>
        </a:p>
      </dgm:t>
    </dgm:pt>
    <dgm:pt modelId="{8E2EEF23-4E2B-4EC8-A2EB-4932D244F393}" type="pres">
      <dgm:prSet presAssocID="{EBBB213C-44D4-4CB1-BA23-82E6A20F8E7F}" presName="Name0" presStyleCnt="0">
        <dgm:presLayoutVars>
          <dgm:dir/>
          <dgm:animLvl val="lvl"/>
          <dgm:resizeHandles val="exact"/>
        </dgm:presLayoutVars>
      </dgm:prSet>
      <dgm:spPr/>
      <dgm:t>
        <a:bodyPr/>
        <a:lstStyle/>
        <a:p>
          <a:endParaRPr kumimoji="1" lang="ja-JP" altLang="en-US"/>
        </a:p>
      </dgm:t>
    </dgm:pt>
    <dgm:pt modelId="{E94B3A9D-574B-40DC-BE48-4D13792553D1}" type="pres">
      <dgm:prSet presAssocID="{3F39AACB-4B65-4E95-90D1-A5B07DFCAAE3}" presName="linNode" presStyleCnt="0"/>
      <dgm:spPr/>
    </dgm:pt>
    <dgm:pt modelId="{DD11CE06-4BD0-42F4-8554-9B9100E656CB}" type="pres">
      <dgm:prSet presAssocID="{3F39AACB-4B65-4E95-90D1-A5B07DFCAAE3}" presName="parentText" presStyleLbl="node1" presStyleIdx="0" presStyleCnt="4" custScaleX="258576" custScaleY="61759">
        <dgm:presLayoutVars>
          <dgm:chMax val="1"/>
          <dgm:bulletEnabled val="1"/>
        </dgm:presLayoutVars>
      </dgm:prSet>
      <dgm:spPr/>
      <dgm:t>
        <a:bodyPr/>
        <a:lstStyle/>
        <a:p>
          <a:endParaRPr kumimoji="1" lang="ja-JP" altLang="en-US"/>
        </a:p>
      </dgm:t>
    </dgm:pt>
    <dgm:pt modelId="{795142D8-7347-45F4-A5D3-7CEE508D7ABF}" type="pres">
      <dgm:prSet presAssocID="{A069C31D-CC27-4681-A70A-C72C11E573D3}" presName="sp" presStyleCnt="0"/>
      <dgm:spPr/>
    </dgm:pt>
    <dgm:pt modelId="{56D2E33B-948F-44F6-8ED4-DB18A9505679}" type="pres">
      <dgm:prSet presAssocID="{CB21089F-A2DA-445E-BB4A-9A98E8A8BFC7}" presName="linNode" presStyleCnt="0"/>
      <dgm:spPr/>
    </dgm:pt>
    <dgm:pt modelId="{04D52558-42CF-41C1-BB26-981C1F131DFF}" type="pres">
      <dgm:prSet presAssocID="{CB21089F-A2DA-445E-BB4A-9A98E8A8BFC7}" presName="parentText" presStyleLbl="node1" presStyleIdx="1" presStyleCnt="4" custScaleX="67067" custScaleY="76167">
        <dgm:presLayoutVars>
          <dgm:chMax val="1"/>
          <dgm:bulletEnabled val="1"/>
        </dgm:presLayoutVars>
      </dgm:prSet>
      <dgm:spPr/>
      <dgm:t>
        <a:bodyPr/>
        <a:lstStyle/>
        <a:p>
          <a:endParaRPr kumimoji="1" lang="ja-JP" altLang="en-US"/>
        </a:p>
      </dgm:t>
    </dgm:pt>
    <dgm:pt modelId="{3B6C11F6-1AC2-43A7-BC22-E6EE6172F38F}" type="pres">
      <dgm:prSet presAssocID="{CB21089F-A2DA-445E-BB4A-9A98E8A8BFC7}" presName="descendantText" presStyleLbl="alignAccFollowNode1" presStyleIdx="0" presStyleCnt="3" custScaleX="107287">
        <dgm:presLayoutVars>
          <dgm:bulletEnabled val="1"/>
        </dgm:presLayoutVars>
      </dgm:prSet>
      <dgm:spPr/>
      <dgm:t>
        <a:bodyPr/>
        <a:lstStyle/>
        <a:p>
          <a:endParaRPr kumimoji="1" lang="ja-JP" altLang="en-US"/>
        </a:p>
      </dgm:t>
    </dgm:pt>
    <dgm:pt modelId="{418D6AAF-6FF3-49D9-A42F-14AC25ACFEEC}" type="pres">
      <dgm:prSet presAssocID="{A750FFF8-E470-4F86-942E-B0372E06F8D4}" presName="sp" presStyleCnt="0"/>
      <dgm:spPr/>
    </dgm:pt>
    <dgm:pt modelId="{A079D41C-89DA-4E26-82F8-2E92CC1C73C8}" type="pres">
      <dgm:prSet presAssocID="{97CB972D-C6DB-471E-8B71-D7F79CD7C1FB}" presName="linNode" presStyleCnt="0"/>
      <dgm:spPr/>
    </dgm:pt>
    <dgm:pt modelId="{9E5AD98B-928E-4137-8736-F1EAC9183535}" type="pres">
      <dgm:prSet presAssocID="{97CB972D-C6DB-471E-8B71-D7F79CD7C1FB}" presName="parentText" presStyleLbl="node1" presStyleIdx="2" presStyleCnt="4" custScaleX="68548" custScaleY="72105">
        <dgm:presLayoutVars>
          <dgm:chMax val="1"/>
          <dgm:bulletEnabled val="1"/>
        </dgm:presLayoutVars>
      </dgm:prSet>
      <dgm:spPr/>
      <dgm:t>
        <a:bodyPr/>
        <a:lstStyle/>
        <a:p>
          <a:endParaRPr kumimoji="1" lang="ja-JP" altLang="en-US"/>
        </a:p>
      </dgm:t>
    </dgm:pt>
    <dgm:pt modelId="{0A819667-11FA-44BC-94B7-BA231B726205}" type="pres">
      <dgm:prSet presAssocID="{97CB972D-C6DB-471E-8B71-D7F79CD7C1FB}" presName="descendantText" presStyleLbl="alignAccFollowNode1" presStyleIdx="1" presStyleCnt="3" custScaleX="107287">
        <dgm:presLayoutVars>
          <dgm:bulletEnabled val="1"/>
        </dgm:presLayoutVars>
      </dgm:prSet>
      <dgm:spPr/>
      <dgm:t>
        <a:bodyPr/>
        <a:lstStyle/>
        <a:p>
          <a:endParaRPr kumimoji="1" lang="ja-JP" altLang="en-US"/>
        </a:p>
      </dgm:t>
    </dgm:pt>
    <dgm:pt modelId="{5EDEE987-F2E4-487D-98AE-BAE891C3B279}" type="pres">
      <dgm:prSet presAssocID="{E9CCA89E-3F41-42C2-BC21-51A774B22A00}" presName="sp" presStyleCnt="0"/>
      <dgm:spPr/>
    </dgm:pt>
    <dgm:pt modelId="{7FF4B7CD-EDA1-49E3-8FB9-9A2F942E9AE9}" type="pres">
      <dgm:prSet presAssocID="{5CA9D737-DFFE-46A2-85CE-9F82A7F51DA5}" presName="linNode" presStyleCnt="0"/>
      <dgm:spPr/>
    </dgm:pt>
    <dgm:pt modelId="{44AB61B6-420E-4C23-A458-94C09FDA77F8}" type="pres">
      <dgm:prSet presAssocID="{5CA9D737-DFFE-46A2-85CE-9F82A7F51DA5}" presName="parentText" presStyleLbl="node1" presStyleIdx="3" presStyleCnt="4" custScaleX="69395" custScaleY="76776">
        <dgm:presLayoutVars>
          <dgm:chMax val="1"/>
          <dgm:bulletEnabled val="1"/>
        </dgm:presLayoutVars>
      </dgm:prSet>
      <dgm:spPr/>
      <dgm:t>
        <a:bodyPr/>
        <a:lstStyle/>
        <a:p>
          <a:endParaRPr kumimoji="1" lang="ja-JP" altLang="en-US"/>
        </a:p>
      </dgm:t>
    </dgm:pt>
    <dgm:pt modelId="{DF4304AF-D6B3-45F8-A5EC-6E9D55C6971F}" type="pres">
      <dgm:prSet presAssocID="{5CA9D737-DFFE-46A2-85CE-9F82A7F51DA5}" presName="descendantText" presStyleLbl="alignAccFollowNode1" presStyleIdx="2" presStyleCnt="3" custScaleX="107287">
        <dgm:presLayoutVars>
          <dgm:bulletEnabled val="1"/>
        </dgm:presLayoutVars>
      </dgm:prSet>
      <dgm:spPr/>
      <dgm:t>
        <a:bodyPr/>
        <a:lstStyle/>
        <a:p>
          <a:endParaRPr kumimoji="1" lang="ja-JP" altLang="en-US"/>
        </a:p>
      </dgm:t>
    </dgm:pt>
  </dgm:ptLst>
  <dgm:cxnLst>
    <dgm:cxn modelId="{BBB41101-42FE-47F1-A5D7-2D59AA1E8A21}" type="presOf" srcId="{EBBB213C-44D4-4CB1-BA23-82E6A20F8E7F}" destId="{8E2EEF23-4E2B-4EC8-A2EB-4932D244F393}" srcOrd="0" destOrd="0" presId="urn:microsoft.com/office/officeart/2005/8/layout/vList5"/>
    <dgm:cxn modelId="{6A546EEC-7035-4CCE-8680-E5ABCA45B7B9}" type="presOf" srcId="{3F39AACB-4B65-4E95-90D1-A5B07DFCAAE3}" destId="{DD11CE06-4BD0-42F4-8554-9B9100E656CB}" srcOrd="0" destOrd="0" presId="urn:microsoft.com/office/officeart/2005/8/layout/vList5"/>
    <dgm:cxn modelId="{BD742170-6895-44BC-B1ED-C8DCD6E58532}" type="presOf" srcId="{97CB972D-C6DB-471E-8B71-D7F79CD7C1FB}" destId="{9E5AD98B-928E-4137-8736-F1EAC9183535}" srcOrd="0" destOrd="0" presId="urn:microsoft.com/office/officeart/2005/8/layout/vList5"/>
    <dgm:cxn modelId="{6C0F96B0-42AC-48BC-9671-4BCE2612E61D}" type="presOf" srcId="{655BB432-FC65-4EBD-AEC1-FCF0A7881973}" destId="{0A819667-11FA-44BC-94B7-BA231B726205}" srcOrd="0" destOrd="0" presId="urn:microsoft.com/office/officeart/2005/8/layout/vList5"/>
    <dgm:cxn modelId="{4E3A5B9E-26BF-4D1F-9D23-D9A63D08B57F}" srcId="{EBBB213C-44D4-4CB1-BA23-82E6A20F8E7F}" destId="{5CA9D737-DFFE-46A2-85CE-9F82A7F51DA5}" srcOrd="3" destOrd="0" parTransId="{0F4C49AA-27B7-4E6F-B7A3-E5B567C1A34E}" sibTransId="{EE23EA21-05AE-4A29-9B7E-7F2A9D280648}"/>
    <dgm:cxn modelId="{5273BD56-8AE5-4249-A09A-0613E0FC8E44}" type="presOf" srcId="{CB21089F-A2DA-445E-BB4A-9A98E8A8BFC7}" destId="{04D52558-42CF-41C1-BB26-981C1F131DFF}" srcOrd="0" destOrd="0" presId="urn:microsoft.com/office/officeart/2005/8/layout/vList5"/>
    <dgm:cxn modelId="{076ACCB0-6198-4790-8340-04A49C11F926}" type="presOf" srcId="{B4831A32-4740-42A2-A65D-B5825F7E7778}" destId="{DF4304AF-D6B3-45F8-A5EC-6E9D55C6971F}" srcOrd="0" destOrd="0" presId="urn:microsoft.com/office/officeart/2005/8/layout/vList5"/>
    <dgm:cxn modelId="{02C01254-967C-4C76-81D5-ECA03AB13AF9}" srcId="{CB21089F-A2DA-445E-BB4A-9A98E8A8BFC7}" destId="{CE89ABAD-9934-4C08-B667-BFD7BF0CAD43}" srcOrd="0" destOrd="0" parTransId="{E4B15477-A1B5-4ABC-9C1B-4FD363B985D3}" sibTransId="{3A3CB830-859E-4111-ACA4-B501DD8A191E}"/>
    <dgm:cxn modelId="{3AFF800E-1E31-43D7-9941-0632F3130329}" srcId="{EBBB213C-44D4-4CB1-BA23-82E6A20F8E7F}" destId="{3F39AACB-4B65-4E95-90D1-A5B07DFCAAE3}" srcOrd="0" destOrd="0" parTransId="{580AE4AC-C150-4411-829D-64A0AEFBEC95}" sibTransId="{A069C31D-CC27-4681-A70A-C72C11E573D3}"/>
    <dgm:cxn modelId="{EE10E26E-121C-4E96-8782-8BE83E6931E7}" type="presOf" srcId="{5CA9D737-DFFE-46A2-85CE-9F82A7F51DA5}" destId="{44AB61B6-420E-4C23-A458-94C09FDA77F8}" srcOrd="0" destOrd="0" presId="urn:microsoft.com/office/officeart/2005/8/layout/vList5"/>
    <dgm:cxn modelId="{E28F1EC5-1319-4A37-B7DF-178B745990A5}" srcId="{97CB972D-C6DB-471E-8B71-D7F79CD7C1FB}" destId="{655BB432-FC65-4EBD-AEC1-FCF0A7881973}" srcOrd="0" destOrd="0" parTransId="{88509D5C-B62C-4835-AC60-645C9D2CF96C}" sibTransId="{57972F2B-5BF4-4AA1-B16A-C9DC4FCF298D}"/>
    <dgm:cxn modelId="{D5A64514-A771-4804-A4F1-AA60E07DA1AE}" type="presOf" srcId="{CE89ABAD-9934-4C08-B667-BFD7BF0CAD43}" destId="{3B6C11F6-1AC2-43A7-BC22-E6EE6172F38F}" srcOrd="0" destOrd="0" presId="urn:microsoft.com/office/officeart/2005/8/layout/vList5"/>
    <dgm:cxn modelId="{7F948677-689B-4493-9972-B4E387D38A4E}" srcId="{5CA9D737-DFFE-46A2-85CE-9F82A7F51DA5}" destId="{B4831A32-4740-42A2-A65D-B5825F7E7778}" srcOrd="0" destOrd="0" parTransId="{803673B7-42BA-4257-BD49-0BE333A03CEB}" sibTransId="{0B2B06A3-5BC7-460C-92EE-E2138367A8C7}"/>
    <dgm:cxn modelId="{19E47C12-55AA-4CE0-BEA1-8AA215858310}" srcId="{EBBB213C-44D4-4CB1-BA23-82E6A20F8E7F}" destId="{97CB972D-C6DB-471E-8B71-D7F79CD7C1FB}" srcOrd="2" destOrd="0" parTransId="{B2F8DE59-C8D3-4AC2-87D6-6E53AD6B7BE2}" sibTransId="{E9CCA89E-3F41-42C2-BC21-51A774B22A00}"/>
    <dgm:cxn modelId="{C9980D87-ED03-4FDC-8011-2024AA234A97}" srcId="{EBBB213C-44D4-4CB1-BA23-82E6A20F8E7F}" destId="{CB21089F-A2DA-445E-BB4A-9A98E8A8BFC7}" srcOrd="1" destOrd="0" parTransId="{31969A88-7046-489E-853B-5AB82E5CB931}" sibTransId="{A750FFF8-E470-4F86-942E-B0372E06F8D4}"/>
    <dgm:cxn modelId="{C7211486-349D-412D-B9FE-C8DDF4DC469B}" type="presParOf" srcId="{8E2EEF23-4E2B-4EC8-A2EB-4932D244F393}" destId="{E94B3A9D-574B-40DC-BE48-4D13792553D1}" srcOrd="0" destOrd="0" presId="urn:microsoft.com/office/officeart/2005/8/layout/vList5"/>
    <dgm:cxn modelId="{269E5CAE-0CC2-4C6F-B653-7070C464CD35}" type="presParOf" srcId="{E94B3A9D-574B-40DC-BE48-4D13792553D1}" destId="{DD11CE06-4BD0-42F4-8554-9B9100E656CB}" srcOrd="0" destOrd="0" presId="urn:microsoft.com/office/officeart/2005/8/layout/vList5"/>
    <dgm:cxn modelId="{FD8317C9-BA90-4263-B904-94903C7928DC}" type="presParOf" srcId="{8E2EEF23-4E2B-4EC8-A2EB-4932D244F393}" destId="{795142D8-7347-45F4-A5D3-7CEE508D7ABF}" srcOrd="1" destOrd="0" presId="urn:microsoft.com/office/officeart/2005/8/layout/vList5"/>
    <dgm:cxn modelId="{ABC44E2C-EF73-4B85-BE97-9DD58B85A7AC}" type="presParOf" srcId="{8E2EEF23-4E2B-4EC8-A2EB-4932D244F393}" destId="{56D2E33B-948F-44F6-8ED4-DB18A9505679}" srcOrd="2" destOrd="0" presId="urn:microsoft.com/office/officeart/2005/8/layout/vList5"/>
    <dgm:cxn modelId="{E41B8EDC-C5D0-415E-BF9A-03FCD0A8FA7F}" type="presParOf" srcId="{56D2E33B-948F-44F6-8ED4-DB18A9505679}" destId="{04D52558-42CF-41C1-BB26-981C1F131DFF}" srcOrd="0" destOrd="0" presId="urn:microsoft.com/office/officeart/2005/8/layout/vList5"/>
    <dgm:cxn modelId="{122B5556-5953-48B0-B233-F1DDFBE01F0D}" type="presParOf" srcId="{56D2E33B-948F-44F6-8ED4-DB18A9505679}" destId="{3B6C11F6-1AC2-43A7-BC22-E6EE6172F38F}" srcOrd="1" destOrd="0" presId="urn:microsoft.com/office/officeart/2005/8/layout/vList5"/>
    <dgm:cxn modelId="{943D3782-1A80-4AF2-A744-9DFD0B5A2DF3}" type="presParOf" srcId="{8E2EEF23-4E2B-4EC8-A2EB-4932D244F393}" destId="{418D6AAF-6FF3-49D9-A42F-14AC25ACFEEC}" srcOrd="3" destOrd="0" presId="urn:microsoft.com/office/officeart/2005/8/layout/vList5"/>
    <dgm:cxn modelId="{FE32EA19-C3FD-4D7B-AA15-E92AA2FDAA0D}" type="presParOf" srcId="{8E2EEF23-4E2B-4EC8-A2EB-4932D244F393}" destId="{A079D41C-89DA-4E26-82F8-2E92CC1C73C8}" srcOrd="4" destOrd="0" presId="urn:microsoft.com/office/officeart/2005/8/layout/vList5"/>
    <dgm:cxn modelId="{2BFBF6C2-0F48-4C40-ADB7-5ED2F5753918}" type="presParOf" srcId="{A079D41C-89DA-4E26-82F8-2E92CC1C73C8}" destId="{9E5AD98B-928E-4137-8736-F1EAC9183535}" srcOrd="0" destOrd="0" presId="urn:microsoft.com/office/officeart/2005/8/layout/vList5"/>
    <dgm:cxn modelId="{0AC5679A-5A16-40EA-847E-02C4142029E0}" type="presParOf" srcId="{A079D41C-89DA-4E26-82F8-2E92CC1C73C8}" destId="{0A819667-11FA-44BC-94B7-BA231B726205}" srcOrd="1" destOrd="0" presId="urn:microsoft.com/office/officeart/2005/8/layout/vList5"/>
    <dgm:cxn modelId="{387FD295-4BFB-49EF-8382-72DB70FD1B38}" type="presParOf" srcId="{8E2EEF23-4E2B-4EC8-A2EB-4932D244F393}" destId="{5EDEE987-F2E4-487D-98AE-BAE891C3B279}" srcOrd="5" destOrd="0" presId="urn:microsoft.com/office/officeart/2005/8/layout/vList5"/>
    <dgm:cxn modelId="{157444C9-36EB-4EFB-BBF3-501759DE6230}" type="presParOf" srcId="{8E2EEF23-4E2B-4EC8-A2EB-4932D244F393}" destId="{7FF4B7CD-EDA1-49E3-8FB9-9A2F942E9AE9}" srcOrd="6" destOrd="0" presId="urn:microsoft.com/office/officeart/2005/8/layout/vList5"/>
    <dgm:cxn modelId="{5E158A6A-A4C4-4604-B6A1-83A454C01743}" type="presParOf" srcId="{7FF4B7CD-EDA1-49E3-8FB9-9A2F942E9AE9}" destId="{44AB61B6-420E-4C23-A458-94C09FDA77F8}" srcOrd="0" destOrd="0" presId="urn:microsoft.com/office/officeart/2005/8/layout/vList5"/>
    <dgm:cxn modelId="{9F894577-0CE7-4C30-AA21-4C24E09DA120}" type="presParOf" srcId="{7FF4B7CD-EDA1-49E3-8FB9-9A2F942E9AE9}" destId="{DF4304AF-D6B3-45F8-A5EC-6E9D55C6971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BB213C-44D4-4CB1-BA23-82E6A20F8E7F}" type="doc">
      <dgm:prSet loTypeId="urn:microsoft.com/office/officeart/2005/8/layout/vList5" loCatId="list" qsTypeId="urn:microsoft.com/office/officeart/2005/8/quickstyle/simple3" qsCatId="simple" csTypeId="urn:microsoft.com/office/officeart/2005/8/colors/colorful5" csCatId="colorful" phldr="1"/>
      <dgm:spPr/>
      <dgm:t>
        <a:bodyPr/>
        <a:lstStyle/>
        <a:p>
          <a:endParaRPr kumimoji="1" lang="ja-JP" altLang="en-US"/>
        </a:p>
      </dgm:t>
    </dgm:pt>
    <dgm:pt modelId="{3F39AACB-4B65-4E95-90D1-A5B07DFCAAE3}">
      <dgm:prSet phldrT="[テキスト]" custT="1"/>
      <dgm:spPr/>
      <dgm:t>
        <a:bodyPr/>
        <a:lstStyle/>
        <a:p>
          <a:r>
            <a:rPr kumimoji="1" lang="ja-JP" altLang="en-US" sz="4800" dirty="0" smtClean="0">
              <a:latin typeface="ＭＳ Ｐゴシック" panose="020B0600070205080204" pitchFamily="50" charset="-128"/>
              <a:ea typeface="ＭＳ Ｐゴシック" panose="020B0600070205080204" pitchFamily="50" charset="-128"/>
            </a:rPr>
            <a:t>適格認定の４つの認定区分</a:t>
          </a:r>
          <a:endParaRPr kumimoji="1" lang="ja-JP" altLang="en-US" sz="4800" dirty="0">
            <a:latin typeface="ＭＳ Ｐゴシック" panose="020B0600070205080204" pitchFamily="50" charset="-128"/>
            <a:ea typeface="ＭＳ Ｐゴシック" panose="020B0600070205080204" pitchFamily="50" charset="-128"/>
          </a:endParaRPr>
        </a:p>
      </dgm:t>
    </dgm:pt>
    <dgm:pt modelId="{580AE4AC-C150-4411-829D-64A0AEFBEC95}" type="parTrans" cxnId="{3AFF800E-1E31-43D7-9941-0632F3130329}">
      <dgm:prSet/>
      <dgm:spPr/>
      <dgm:t>
        <a:bodyPr/>
        <a:lstStyle/>
        <a:p>
          <a:endParaRPr kumimoji="1" lang="ja-JP" altLang="en-US"/>
        </a:p>
      </dgm:t>
    </dgm:pt>
    <dgm:pt modelId="{A069C31D-CC27-4681-A70A-C72C11E573D3}" type="sibTrans" cxnId="{3AFF800E-1E31-43D7-9941-0632F3130329}">
      <dgm:prSet/>
      <dgm:spPr/>
      <dgm:t>
        <a:bodyPr/>
        <a:lstStyle/>
        <a:p>
          <a:endParaRPr kumimoji="1" lang="ja-JP" altLang="en-US"/>
        </a:p>
      </dgm:t>
    </dgm:pt>
    <dgm:pt modelId="{CB21089F-A2DA-445E-BB4A-9A98E8A8BFC7}">
      <dgm:prSet phldrT="[テキスト]" custT="1"/>
      <dgm:spPr/>
      <dgm:t>
        <a:bodyPr/>
        <a:lstStyle/>
        <a:p>
          <a:pPr algn="ctr"/>
          <a:r>
            <a:rPr kumimoji="1" lang="ja-JP" altLang="en-US" sz="3600" dirty="0" smtClean="0">
              <a:latin typeface="ＭＳ Ｐゴシック" panose="020B0600070205080204" pitchFamily="50" charset="-128"/>
              <a:ea typeface="ＭＳ Ｐゴシック" panose="020B0600070205080204" pitchFamily="50" charset="-128"/>
            </a:rPr>
            <a:t>① </a:t>
          </a:r>
          <a:r>
            <a:rPr kumimoji="1" lang="ja-JP" altLang="en-US" sz="3600" dirty="0" smtClean="0">
              <a:solidFill>
                <a:srgbClr val="FF0000"/>
              </a:solidFill>
              <a:latin typeface="ＭＳ Ｐゴシック" panose="020B0600070205080204" pitchFamily="50" charset="-128"/>
              <a:ea typeface="ＭＳ Ｐゴシック" panose="020B0600070205080204" pitchFamily="50" charset="-128"/>
            </a:rPr>
            <a:t>廃止</a:t>
          </a:r>
          <a:endParaRPr kumimoji="1" lang="ja-JP" altLang="en-US" sz="3600" dirty="0">
            <a:solidFill>
              <a:srgbClr val="FF0000"/>
            </a:solidFill>
            <a:latin typeface="ＭＳ Ｐゴシック" panose="020B0600070205080204" pitchFamily="50" charset="-128"/>
            <a:ea typeface="ＭＳ Ｐゴシック" panose="020B0600070205080204" pitchFamily="50" charset="-128"/>
          </a:endParaRPr>
        </a:p>
      </dgm:t>
    </dgm:pt>
    <dgm:pt modelId="{31969A88-7046-489E-853B-5AB82E5CB931}" type="parTrans" cxnId="{C9980D87-ED03-4FDC-8011-2024AA234A97}">
      <dgm:prSet/>
      <dgm:spPr/>
      <dgm:t>
        <a:bodyPr/>
        <a:lstStyle/>
        <a:p>
          <a:endParaRPr kumimoji="1" lang="ja-JP" altLang="en-US"/>
        </a:p>
      </dgm:t>
    </dgm:pt>
    <dgm:pt modelId="{A750FFF8-E470-4F86-942E-B0372E06F8D4}" type="sibTrans" cxnId="{C9980D87-ED03-4FDC-8011-2024AA234A97}">
      <dgm:prSet/>
      <dgm:spPr/>
      <dgm:t>
        <a:bodyPr/>
        <a:lstStyle/>
        <a:p>
          <a:endParaRPr kumimoji="1" lang="ja-JP" altLang="en-US"/>
        </a:p>
      </dgm:t>
    </dgm:pt>
    <dgm:pt modelId="{CE89ABAD-9934-4C08-B667-BFD7BF0CAD43}">
      <dgm:prSet phldrT="[テキスト]" custT="1"/>
      <dgm:spPr/>
      <dgm:t>
        <a:bodyPr/>
        <a:lstStyle/>
        <a:p>
          <a:r>
            <a:rPr kumimoji="1" lang="ja-JP" altLang="en-US" sz="1800" dirty="0" smtClean="0">
              <a:latin typeface="Meiryo UI" panose="020B0604030504040204" pitchFamily="50" charset="-128"/>
              <a:ea typeface="Meiryo UI" panose="020B0604030504040204" pitchFamily="50" charset="-128"/>
            </a:rPr>
            <a:t>貸与奨学生の資格を失わせる。</a:t>
          </a:r>
          <a:endParaRPr kumimoji="1" lang="ja-JP" altLang="en-US" sz="1800" dirty="0">
            <a:latin typeface="Meiryo UI" panose="020B0604030504040204" pitchFamily="50" charset="-128"/>
            <a:ea typeface="Meiryo UI" panose="020B0604030504040204" pitchFamily="50" charset="-128"/>
          </a:endParaRPr>
        </a:p>
      </dgm:t>
    </dgm:pt>
    <dgm:pt modelId="{E4B15477-A1B5-4ABC-9C1B-4FD363B985D3}" type="parTrans" cxnId="{02C01254-967C-4C76-81D5-ECA03AB13AF9}">
      <dgm:prSet/>
      <dgm:spPr/>
      <dgm:t>
        <a:bodyPr/>
        <a:lstStyle/>
        <a:p>
          <a:endParaRPr kumimoji="1" lang="ja-JP" altLang="en-US"/>
        </a:p>
      </dgm:t>
    </dgm:pt>
    <dgm:pt modelId="{3A3CB830-859E-4111-ACA4-B501DD8A191E}" type="sibTrans" cxnId="{02C01254-967C-4C76-81D5-ECA03AB13AF9}">
      <dgm:prSet/>
      <dgm:spPr/>
      <dgm:t>
        <a:bodyPr/>
        <a:lstStyle/>
        <a:p>
          <a:endParaRPr kumimoji="1" lang="ja-JP" altLang="en-US"/>
        </a:p>
      </dgm:t>
    </dgm:pt>
    <dgm:pt modelId="{A51B7B19-A449-4FB5-B837-FEB41773FF5B}">
      <dgm:prSet phldrT="[テキスト]" custT="1"/>
      <dgm:spPr/>
      <dgm:t>
        <a:bodyPr/>
        <a:lstStyle/>
        <a:p>
          <a:r>
            <a:rPr kumimoji="1" lang="ja-JP" altLang="en-US" sz="1800" dirty="0" smtClean="0">
              <a:latin typeface="Meiryo UI" panose="020B0604030504040204" pitchFamily="50" charset="-128"/>
              <a:ea typeface="Meiryo UI" panose="020B0604030504040204" pitchFamily="50" charset="-128"/>
            </a:rPr>
            <a:t>１年以内で在学学校長が定める期間、貸与奨学金の交付を停止する。</a:t>
          </a:r>
          <a:endParaRPr kumimoji="1" lang="ja-JP" altLang="en-US" sz="1800" dirty="0">
            <a:latin typeface="Meiryo UI" panose="020B0604030504040204" pitchFamily="50" charset="-128"/>
            <a:ea typeface="Meiryo UI" panose="020B0604030504040204" pitchFamily="50" charset="-128"/>
          </a:endParaRPr>
        </a:p>
      </dgm:t>
    </dgm:pt>
    <dgm:pt modelId="{9FBB69EC-F822-452C-8E61-705C6A2A66FE}" type="parTrans" cxnId="{EDC53C3C-778B-4C54-AF7C-FD0A7EA08A2D}">
      <dgm:prSet/>
      <dgm:spPr/>
      <dgm:t>
        <a:bodyPr/>
        <a:lstStyle/>
        <a:p>
          <a:endParaRPr kumimoji="1" lang="ja-JP" altLang="en-US"/>
        </a:p>
      </dgm:t>
    </dgm:pt>
    <dgm:pt modelId="{C8899F02-10F5-4440-836F-4DE2C5B4C12D}" type="sibTrans" cxnId="{EDC53C3C-778B-4C54-AF7C-FD0A7EA08A2D}">
      <dgm:prSet/>
      <dgm:spPr/>
      <dgm:t>
        <a:bodyPr/>
        <a:lstStyle/>
        <a:p>
          <a:endParaRPr kumimoji="1" lang="ja-JP" altLang="en-US"/>
        </a:p>
      </dgm:t>
    </dgm:pt>
    <dgm:pt modelId="{5CA9D737-DFFE-46A2-85CE-9F82A7F51DA5}">
      <dgm:prSet phldrT="[テキスト]" custT="1"/>
      <dgm:spPr/>
      <dgm:t>
        <a:bodyPr/>
        <a:lstStyle/>
        <a:p>
          <a:pPr algn="ctr"/>
          <a:r>
            <a:rPr kumimoji="1" lang="ja-JP" altLang="en-US" sz="3600" dirty="0" smtClean="0">
              <a:latin typeface="ＭＳ Ｐゴシック" panose="020B0600070205080204" pitchFamily="50" charset="-128"/>
              <a:ea typeface="ＭＳ Ｐゴシック" panose="020B0600070205080204" pitchFamily="50" charset="-128"/>
            </a:rPr>
            <a:t>④ 継続</a:t>
          </a:r>
          <a:endParaRPr kumimoji="1" lang="ja-JP" altLang="en-US" sz="3600" dirty="0">
            <a:latin typeface="ＭＳ Ｐゴシック" panose="020B0600070205080204" pitchFamily="50" charset="-128"/>
            <a:ea typeface="ＭＳ Ｐゴシック" panose="020B0600070205080204" pitchFamily="50" charset="-128"/>
          </a:endParaRPr>
        </a:p>
      </dgm:t>
    </dgm:pt>
    <dgm:pt modelId="{0F4C49AA-27B7-4E6F-B7A3-E5B567C1A34E}" type="parTrans" cxnId="{4E3A5B9E-26BF-4D1F-9D23-D9A63D08B57F}">
      <dgm:prSet/>
      <dgm:spPr/>
      <dgm:t>
        <a:bodyPr/>
        <a:lstStyle/>
        <a:p>
          <a:endParaRPr kumimoji="1" lang="ja-JP" altLang="en-US"/>
        </a:p>
      </dgm:t>
    </dgm:pt>
    <dgm:pt modelId="{EE23EA21-05AE-4A29-9B7E-7F2A9D280648}" type="sibTrans" cxnId="{4E3A5B9E-26BF-4D1F-9D23-D9A63D08B57F}">
      <dgm:prSet/>
      <dgm:spPr/>
      <dgm:t>
        <a:bodyPr/>
        <a:lstStyle/>
        <a:p>
          <a:endParaRPr kumimoji="1" lang="ja-JP" altLang="en-US"/>
        </a:p>
      </dgm:t>
    </dgm:pt>
    <dgm:pt modelId="{97CB972D-C6DB-471E-8B71-D7F79CD7C1FB}">
      <dgm:prSet phldrT="[テキスト]" custT="1"/>
      <dgm:spPr/>
      <dgm:t>
        <a:bodyPr/>
        <a:lstStyle/>
        <a:p>
          <a:pPr algn="ctr"/>
          <a:r>
            <a:rPr kumimoji="1" lang="ja-JP" altLang="en-US" sz="3600" dirty="0" smtClean="0">
              <a:latin typeface="ＭＳ Ｐゴシック" panose="020B0600070205080204" pitchFamily="50" charset="-128"/>
              <a:ea typeface="ＭＳ Ｐゴシック" panose="020B0600070205080204" pitchFamily="50" charset="-128"/>
            </a:rPr>
            <a:t>③ 警告</a:t>
          </a:r>
          <a:endParaRPr kumimoji="1" lang="ja-JP" altLang="en-US" sz="3600" dirty="0">
            <a:latin typeface="ＭＳ Ｐゴシック" panose="020B0600070205080204" pitchFamily="50" charset="-128"/>
            <a:ea typeface="ＭＳ Ｐゴシック" panose="020B0600070205080204" pitchFamily="50" charset="-128"/>
          </a:endParaRPr>
        </a:p>
      </dgm:t>
    </dgm:pt>
    <dgm:pt modelId="{B2F8DE59-C8D3-4AC2-87D6-6E53AD6B7BE2}" type="parTrans" cxnId="{19E47C12-55AA-4CE0-BEA1-8AA215858310}">
      <dgm:prSet/>
      <dgm:spPr/>
      <dgm:t>
        <a:bodyPr/>
        <a:lstStyle/>
        <a:p>
          <a:endParaRPr kumimoji="1" lang="ja-JP" altLang="en-US"/>
        </a:p>
      </dgm:t>
    </dgm:pt>
    <dgm:pt modelId="{E9CCA89E-3F41-42C2-BC21-51A774B22A00}" type="sibTrans" cxnId="{19E47C12-55AA-4CE0-BEA1-8AA215858310}">
      <dgm:prSet/>
      <dgm:spPr/>
      <dgm:t>
        <a:bodyPr/>
        <a:lstStyle/>
        <a:p>
          <a:endParaRPr kumimoji="1" lang="ja-JP" altLang="en-US"/>
        </a:p>
      </dgm:t>
    </dgm:pt>
    <dgm:pt modelId="{655BB432-FC65-4EBD-AEC1-FCF0A7881973}">
      <dgm:prSet phldrT="[テキスト]" custT="1"/>
      <dgm:spPr/>
      <dgm:t>
        <a:bodyPr/>
        <a:lstStyle/>
        <a:p>
          <a:pPr algn="l">
            <a:lnSpc>
              <a:spcPts val="1900"/>
            </a:lnSpc>
          </a:pPr>
          <a:r>
            <a:rPr kumimoji="1" lang="ja-JP" altLang="en-US" sz="1600" dirty="0" smtClean="0">
              <a:latin typeface="Meiryo UI" panose="020B0604030504040204" pitchFamily="50" charset="-128"/>
              <a:ea typeface="Meiryo UI" panose="020B0604030504040204" pitchFamily="50" charset="-128"/>
            </a:rPr>
            <a:t>貸与奨学金の交付を継続するが、学業成績が回復しない場合は、次回の適格認定時以降に貸与奨学金の交付を停止し又は貸与奨学生の資格を失わせることがあることを警告し指導する。</a:t>
          </a:r>
          <a:endParaRPr kumimoji="1" lang="ja-JP" altLang="en-US" sz="1600" dirty="0">
            <a:latin typeface="Meiryo UI" panose="020B0604030504040204" pitchFamily="50" charset="-128"/>
            <a:ea typeface="Meiryo UI" panose="020B0604030504040204" pitchFamily="50" charset="-128"/>
          </a:endParaRPr>
        </a:p>
      </dgm:t>
    </dgm:pt>
    <dgm:pt modelId="{88509D5C-B62C-4835-AC60-645C9D2CF96C}" type="parTrans" cxnId="{E28F1EC5-1319-4A37-B7DF-178B745990A5}">
      <dgm:prSet/>
      <dgm:spPr/>
      <dgm:t>
        <a:bodyPr/>
        <a:lstStyle/>
        <a:p>
          <a:endParaRPr kumimoji="1" lang="ja-JP" altLang="en-US"/>
        </a:p>
      </dgm:t>
    </dgm:pt>
    <dgm:pt modelId="{57972F2B-5BF4-4AA1-B16A-C9DC4FCF298D}" type="sibTrans" cxnId="{E28F1EC5-1319-4A37-B7DF-178B745990A5}">
      <dgm:prSet/>
      <dgm:spPr/>
      <dgm:t>
        <a:bodyPr/>
        <a:lstStyle/>
        <a:p>
          <a:endParaRPr kumimoji="1" lang="ja-JP" altLang="en-US"/>
        </a:p>
      </dgm:t>
    </dgm:pt>
    <dgm:pt modelId="{B4831A32-4740-42A2-A65D-B5825F7E7778}">
      <dgm:prSet phldrT="[テキスト]" custT="1"/>
      <dgm:spPr/>
      <dgm:t>
        <a:bodyPr/>
        <a:lstStyle/>
        <a:p>
          <a:pPr algn="l"/>
          <a:r>
            <a:rPr kumimoji="1" lang="ja-JP" altLang="en-US" sz="1800" dirty="0" smtClean="0">
              <a:latin typeface="Meiryo UI" panose="020B0604030504040204" pitchFamily="50" charset="-128"/>
              <a:ea typeface="Meiryo UI" panose="020B0604030504040204" pitchFamily="50" charset="-128"/>
            </a:rPr>
            <a:t>貸与奨学金の交付を継続する。</a:t>
          </a:r>
          <a:endParaRPr kumimoji="1" lang="ja-JP" altLang="en-US" sz="1800" dirty="0">
            <a:latin typeface="Meiryo UI" panose="020B0604030504040204" pitchFamily="50" charset="-128"/>
            <a:ea typeface="Meiryo UI" panose="020B0604030504040204" pitchFamily="50" charset="-128"/>
          </a:endParaRPr>
        </a:p>
      </dgm:t>
    </dgm:pt>
    <dgm:pt modelId="{803673B7-42BA-4257-BD49-0BE333A03CEB}" type="parTrans" cxnId="{7F948677-689B-4493-9972-B4E387D38A4E}">
      <dgm:prSet/>
      <dgm:spPr/>
      <dgm:t>
        <a:bodyPr/>
        <a:lstStyle/>
        <a:p>
          <a:endParaRPr kumimoji="1" lang="ja-JP" altLang="en-US"/>
        </a:p>
      </dgm:t>
    </dgm:pt>
    <dgm:pt modelId="{0B2B06A3-5BC7-460C-92EE-E2138367A8C7}" type="sibTrans" cxnId="{7F948677-689B-4493-9972-B4E387D38A4E}">
      <dgm:prSet/>
      <dgm:spPr/>
      <dgm:t>
        <a:bodyPr/>
        <a:lstStyle/>
        <a:p>
          <a:endParaRPr kumimoji="1" lang="ja-JP" altLang="en-US"/>
        </a:p>
      </dgm:t>
    </dgm:pt>
    <dgm:pt modelId="{C2EE1054-AB3D-4023-B354-674D2022AD5C}">
      <dgm:prSet phldrT="[テキスト]" custT="1"/>
      <dgm:spPr/>
      <dgm:t>
        <a:bodyPr/>
        <a:lstStyle/>
        <a:p>
          <a:pPr algn="ctr"/>
          <a:r>
            <a:rPr kumimoji="1" lang="ja-JP" altLang="en-US" sz="3600" dirty="0" smtClean="0">
              <a:latin typeface="ＭＳ Ｐゴシック" panose="020B0600070205080204" pitchFamily="50" charset="-128"/>
              <a:ea typeface="ＭＳ Ｐゴシック" panose="020B0600070205080204" pitchFamily="50" charset="-128"/>
            </a:rPr>
            <a:t>② </a:t>
          </a:r>
          <a:r>
            <a:rPr kumimoji="1" lang="ja-JP" altLang="en-US" sz="3600" dirty="0" smtClean="0">
              <a:solidFill>
                <a:srgbClr val="FF0000"/>
              </a:solidFill>
              <a:latin typeface="ＭＳ Ｐゴシック" panose="020B0600070205080204" pitchFamily="50" charset="-128"/>
              <a:ea typeface="ＭＳ Ｐゴシック" panose="020B0600070205080204" pitchFamily="50" charset="-128"/>
            </a:rPr>
            <a:t>停止</a:t>
          </a:r>
          <a:endParaRPr kumimoji="1" lang="ja-JP" altLang="en-US" sz="3600" dirty="0">
            <a:solidFill>
              <a:srgbClr val="FF0000"/>
            </a:solidFill>
            <a:latin typeface="ＭＳ Ｐゴシック" panose="020B0600070205080204" pitchFamily="50" charset="-128"/>
            <a:ea typeface="ＭＳ Ｐゴシック" panose="020B0600070205080204" pitchFamily="50" charset="-128"/>
          </a:endParaRPr>
        </a:p>
      </dgm:t>
    </dgm:pt>
    <dgm:pt modelId="{FB32BFF0-24D1-498C-887D-48B3F51F7484}" type="sibTrans" cxnId="{02510EBE-B178-49E8-82E8-09DE46E3D544}">
      <dgm:prSet/>
      <dgm:spPr/>
      <dgm:t>
        <a:bodyPr/>
        <a:lstStyle/>
        <a:p>
          <a:endParaRPr kumimoji="1" lang="ja-JP" altLang="en-US"/>
        </a:p>
      </dgm:t>
    </dgm:pt>
    <dgm:pt modelId="{879569B1-487C-455F-BAF8-04B6521EFE9B}" type="parTrans" cxnId="{02510EBE-B178-49E8-82E8-09DE46E3D544}">
      <dgm:prSet/>
      <dgm:spPr/>
      <dgm:t>
        <a:bodyPr/>
        <a:lstStyle/>
        <a:p>
          <a:endParaRPr kumimoji="1" lang="ja-JP" altLang="en-US"/>
        </a:p>
      </dgm:t>
    </dgm:pt>
    <dgm:pt modelId="{8E2EEF23-4E2B-4EC8-A2EB-4932D244F393}" type="pres">
      <dgm:prSet presAssocID="{EBBB213C-44D4-4CB1-BA23-82E6A20F8E7F}" presName="Name0" presStyleCnt="0">
        <dgm:presLayoutVars>
          <dgm:dir/>
          <dgm:animLvl val="lvl"/>
          <dgm:resizeHandles val="exact"/>
        </dgm:presLayoutVars>
      </dgm:prSet>
      <dgm:spPr/>
      <dgm:t>
        <a:bodyPr/>
        <a:lstStyle/>
        <a:p>
          <a:endParaRPr kumimoji="1" lang="ja-JP" altLang="en-US"/>
        </a:p>
      </dgm:t>
    </dgm:pt>
    <dgm:pt modelId="{E94B3A9D-574B-40DC-BE48-4D13792553D1}" type="pres">
      <dgm:prSet presAssocID="{3F39AACB-4B65-4E95-90D1-A5B07DFCAAE3}" presName="linNode" presStyleCnt="0"/>
      <dgm:spPr/>
    </dgm:pt>
    <dgm:pt modelId="{DD11CE06-4BD0-42F4-8554-9B9100E656CB}" type="pres">
      <dgm:prSet presAssocID="{3F39AACB-4B65-4E95-90D1-A5B07DFCAAE3}" presName="parentText" presStyleLbl="node1" presStyleIdx="0" presStyleCnt="5" custScaleX="277778">
        <dgm:presLayoutVars>
          <dgm:chMax val="1"/>
          <dgm:bulletEnabled val="1"/>
        </dgm:presLayoutVars>
      </dgm:prSet>
      <dgm:spPr/>
      <dgm:t>
        <a:bodyPr/>
        <a:lstStyle/>
        <a:p>
          <a:endParaRPr kumimoji="1" lang="ja-JP" altLang="en-US"/>
        </a:p>
      </dgm:t>
    </dgm:pt>
    <dgm:pt modelId="{795142D8-7347-45F4-A5D3-7CEE508D7ABF}" type="pres">
      <dgm:prSet presAssocID="{A069C31D-CC27-4681-A70A-C72C11E573D3}" presName="sp" presStyleCnt="0"/>
      <dgm:spPr/>
    </dgm:pt>
    <dgm:pt modelId="{56D2E33B-948F-44F6-8ED4-DB18A9505679}" type="pres">
      <dgm:prSet presAssocID="{CB21089F-A2DA-445E-BB4A-9A98E8A8BFC7}" presName="linNode" presStyleCnt="0"/>
      <dgm:spPr/>
    </dgm:pt>
    <dgm:pt modelId="{04D52558-42CF-41C1-BB26-981C1F131DFF}" type="pres">
      <dgm:prSet presAssocID="{CB21089F-A2DA-445E-BB4A-9A98E8A8BFC7}" presName="parentText" presStyleLbl="node1" presStyleIdx="1" presStyleCnt="5" custScaleX="79835">
        <dgm:presLayoutVars>
          <dgm:chMax val="1"/>
          <dgm:bulletEnabled val="1"/>
        </dgm:presLayoutVars>
      </dgm:prSet>
      <dgm:spPr/>
      <dgm:t>
        <a:bodyPr/>
        <a:lstStyle/>
        <a:p>
          <a:endParaRPr kumimoji="1" lang="ja-JP" altLang="en-US"/>
        </a:p>
      </dgm:t>
    </dgm:pt>
    <dgm:pt modelId="{3B6C11F6-1AC2-43A7-BC22-E6EE6172F38F}" type="pres">
      <dgm:prSet presAssocID="{CB21089F-A2DA-445E-BB4A-9A98E8A8BFC7}" presName="descendantText" presStyleLbl="alignAccFollowNode1" presStyleIdx="0" presStyleCnt="4" custScaleX="134408" custScaleY="118062">
        <dgm:presLayoutVars>
          <dgm:bulletEnabled val="1"/>
        </dgm:presLayoutVars>
      </dgm:prSet>
      <dgm:spPr/>
      <dgm:t>
        <a:bodyPr/>
        <a:lstStyle/>
        <a:p>
          <a:endParaRPr kumimoji="1" lang="ja-JP" altLang="en-US"/>
        </a:p>
      </dgm:t>
    </dgm:pt>
    <dgm:pt modelId="{418D6AAF-6FF3-49D9-A42F-14AC25ACFEEC}" type="pres">
      <dgm:prSet presAssocID="{A750FFF8-E470-4F86-942E-B0372E06F8D4}" presName="sp" presStyleCnt="0"/>
      <dgm:spPr/>
    </dgm:pt>
    <dgm:pt modelId="{9A032A64-BC61-4EFE-9DCF-70D3C6B20FA3}" type="pres">
      <dgm:prSet presAssocID="{C2EE1054-AB3D-4023-B354-674D2022AD5C}" presName="linNode" presStyleCnt="0"/>
      <dgm:spPr/>
    </dgm:pt>
    <dgm:pt modelId="{F10A57C2-9FF2-4161-9FD9-B99F96603B9B}" type="pres">
      <dgm:prSet presAssocID="{C2EE1054-AB3D-4023-B354-674D2022AD5C}" presName="parentText" presStyleLbl="node1" presStyleIdx="2" presStyleCnt="5" custScaleX="70880" custScaleY="95091">
        <dgm:presLayoutVars>
          <dgm:chMax val="1"/>
          <dgm:bulletEnabled val="1"/>
        </dgm:presLayoutVars>
      </dgm:prSet>
      <dgm:spPr/>
      <dgm:t>
        <a:bodyPr/>
        <a:lstStyle/>
        <a:p>
          <a:endParaRPr kumimoji="1" lang="ja-JP" altLang="en-US"/>
        </a:p>
      </dgm:t>
    </dgm:pt>
    <dgm:pt modelId="{71897BF7-2A7C-454B-BAB6-CAB57531AC18}" type="pres">
      <dgm:prSet presAssocID="{C2EE1054-AB3D-4023-B354-674D2022AD5C}" presName="descendantText" presStyleLbl="alignAccFollowNode1" presStyleIdx="1" presStyleCnt="4" custScaleX="118541" custScaleY="120363">
        <dgm:presLayoutVars>
          <dgm:bulletEnabled val="1"/>
        </dgm:presLayoutVars>
      </dgm:prSet>
      <dgm:spPr/>
      <dgm:t>
        <a:bodyPr/>
        <a:lstStyle/>
        <a:p>
          <a:endParaRPr kumimoji="1" lang="ja-JP" altLang="en-US"/>
        </a:p>
      </dgm:t>
    </dgm:pt>
    <dgm:pt modelId="{3D7EF9AA-4702-4443-A2D8-067045191EBB}" type="pres">
      <dgm:prSet presAssocID="{FB32BFF0-24D1-498C-887D-48B3F51F7484}" presName="sp" presStyleCnt="0"/>
      <dgm:spPr/>
    </dgm:pt>
    <dgm:pt modelId="{A079D41C-89DA-4E26-82F8-2E92CC1C73C8}" type="pres">
      <dgm:prSet presAssocID="{97CB972D-C6DB-471E-8B71-D7F79CD7C1FB}" presName="linNode" presStyleCnt="0"/>
      <dgm:spPr/>
    </dgm:pt>
    <dgm:pt modelId="{9E5AD98B-928E-4137-8736-F1EAC9183535}" type="pres">
      <dgm:prSet presAssocID="{97CB972D-C6DB-471E-8B71-D7F79CD7C1FB}" presName="parentText" presStyleLbl="node1" presStyleIdx="3" presStyleCnt="5" custScaleX="72077" custScaleY="100099">
        <dgm:presLayoutVars>
          <dgm:chMax val="1"/>
          <dgm:bulletEnabled val="1"/>
        </dgm:presLayoutVars>
      </dgm:prSet>
      <dgm:spPr/>
      <dgm:t>
        <a:bodyPr/>
        <a:lstStyle/>
        <a:p>
          <a:endParaRPr kumimoji="1" lang="ja-JP" altLang="en-US"/>
        </a:p>
      </dgm:t>
    </dgm:pt>
    <dgm:pt modelId="{0A819667-11FA-44BC-94B7-BA231B726205}" type="pres">
      <dgm:prSet presAssocID="{97CB972D-C6DB-471E-8B71-D7F79CD7C1FB}" presName="descendantText" presStyleLbl="alignAccFollowNode1" presStyleIdx="2" presStyleCnt="4" custScaleX="122052" custScaleY="121547">
        <dgm:presLayoutVars>
          <dgm:bulletEnabled val="1"/>
        </dgm:presLayoutVars>
      </dgm:prSet>
      <dgm:spPr/>
      <dgm:t>
        <a:bodyPr/>
        <a:lstStyle/>
        <a:p>
          <a:endParaRPr kumimoji="1" lang="ja-JP" altLang="en-US"/>
        </a:p>
      </dgm:t>
    </dgm:pt>
    <dgm:pt modelId="{5EDEE987-F2E4-487D-98AE-BAE891C3B279}" type="pres">
      <dgm:prSet presAssocID="{E9CCA89E-3F41-42C2-BC21-51A774B22A00}" presName="sp" presStyleCnt="0"/>
      <dgm:spPr/>
    </dgm:pt>
    <dgm:pt modelId="{7FF4B7CD-EDA1-49E3-8FB9-9A2F942E9AE9}" type="pres">
      <dgm:prSet presAssocID="{5CA9D737-DFFE-46A2-85CE-9F82A7F51DA5}" presName="linNode" presStyleCnt="0"/>
      <dgm:spPr/>
    </dgm:pt>
    <dgm:pt modelId="{44AB61B6-420E-4C23-A458-94C09FDA77F8}" type="pres">
      <dgm:prSet presAssocID="{5CA9D737-DFFE-46A2-85CE-9F82A7F51DA5}" presName="parentText" presStyleLbl="node1" presStyleIdx="4" presStyleCnt="5" custScaleX="84619">
        <dgm:presLayoutVars>
          <dgm:chMax val="1"/>
          <dgm:bulletEnabled val="1"/>
        </dgm:presLayoutVars>
      </dgm:prSet>
      <dgm:spPr/>
      <dgm:t>
        <a:bodyPr/>
        <a:lstStyle/>
        <a:p>
          <a:endParaRPr kumimoji="1" lang="ja-JP" altLang="en-US"/>
        </a:p>
      </dgm:t>
    </dgm:pt>
    <dgm:pt modelId="{DF4304AF-D6B3-45F8-A5EC-6E9D55C6971F}" type="pres">
      <dgm:prSet presAssocID="{5CA9D737-DFFE-46A2-85CE-9F82A7F51DA5}" presName="descendantText" presStyleLbl="alignAccFollowNode1" presStyleIdx="3" presStyleCnt="4" custScaleX="140955" custScaleY="108925">
        <dgm:presLayoutVars>
          <dgm:bulletEnabled val="1"/>
        </dgm:presLayoutVars>
      </dgm:prSet>
      <dgm:spPr/>
      <dgm:t>
        <a:bodyPr/>
        <a:lstStyle/>
        <a:p>
          <a:endParaRPr kumimoji="1" lang="ja-JP" altLang="en-US"/>
        </a:p>
      </dgm:t>
    </dgm:pt>
  </dgm:ptLst>
  <dgm:cxnLst>
    <dgm:cxn modelId="{0CF57628-980D-4AB3-9C0B-3A117BFA3F95}" type="presOf" srcId="{655BB432-FC65-4EBD-AEC1-FCF0A7881973}" destId="{0A819667-11FA-44BC-94B7-BA231B726205}" srcOrd="0" destOrd="0" presId="urn:microsoft.com/office/officeart/2005/8/layout/vList5"/>
    <dgm:cxn modelId="{82BBE5BF-FCBE-471E-A373-4253346705C7}" type="presOf" srcId="{3F39AACB-4B65-4E95-90D1-A5B07DFCAAE3}" destId="{DD11CE06-4BD0-42F4-8554-9B9100E656CB}" srcOrd="0" destOrd="0" presId="urn:microsoft.com/office/officeart/2005/8/layout/vList5"/>
    <dgm:cxn modelId="{A349327C-DDCF-4A52-AD76-243808D37670}" type="presOf" srcId="{5CA9D737-DFFE-46A2-85CE-9F82A7F51DA5}" destId="{44AB61B6-420E-4C23-A458-94C09FDA77F8}" srcOrd="0" destOrd="0" presId="urn:microsoft.com/office/officeart/2005/8/layout/vList5"/>
    <dgm:cxn modelId="{C67F7A26-0F47-4785-B29E-F15ED0982773}" type="presOf" srcId="{B4831A32-4740-42A2-A65D-B5825F7E7778}" destId="{DF4304AF-D6B3-45F8-A5EC-6E9D55C6971F}" srcOrd="0" destOrd="0" presId="urn:microsoft.com/office/officeart/2005/8/layout/vList5"/>
    <dgm:cxn modelId="{8A5EACB1-0420-4C5E-B2AA-A92CA8E2505A}" type="presOf" srcId="{EBBB213C-44D4-4CB1-BA23-82E6A20F8E7F}" destId="{8E2EEF23-4E2B-4EC8-A2EB-4932D244F393}" srcOrd="0" destOrd="0" presId="urn:microsoft.com/office/officeart/2005/8/layout/vList5"/>
    <dgm:cxn modelId="{19E47C12-55AA-4CE0-BEA1-8AA215858310}" srcId="{EBBB213C-44D4-4CB1-BA23-82E6A20F8E7F}" destId="{97CB972D-C6DB-471E-8B71-D7F79CD7C1FB}" srcOrd="3" destOrd="0" parTransId="{B2F8DE59-C8D3-4AC2-87D6-6E53AD6B7BE2}" sibTransId="{E9CCA89E-3F41-42C2-BC21-51A774B22A00}"/>
    <dgm:cxn modelId="{419B3F25-ED01-47B3-97B4-335D6CB113B3}" type="presOf" srcId="{C2EE1054-AB3D-4023-B354-674D2022AD5C}" destId="{F10A57C2-9FF2-4161-9FD9-B99F96603B9B}" srcOrd="0" destOrd="0" presId="urn:microsoft.com/office/officeart/2005/8/layout/vList5"/>
    <dgm:cxn modelId="{C9980D87-ED03-4FDC-8011-2024AA234A97}" srcId="{EBBB213C-44D4-4CB1-BA23-82E6A20F8E7F}" destId="{CB21089F-A2DA-445E-BB4A-9A98E8A8BFC7}" srcOrd="1" destOrd="0" parTransId="{31969A88-7046-489E-853B-5AB82E5CB931}" sibTransId="{A750FFF8-E470-4F86-942E-B0372E06F8D4}"/>
    <dgm:cxn modelId="{3AFF800E-1E31-43D7-9941-0632F3130329}" srcId="{EBBB213C-44D4-4CB1-BA23-82E6A20F8E7F}" destId="{3F39AACB-4B65-4E95-90D1-A5B07DFCAAE3}" srcOrd="0" destOrd="0" parTransId="{580AE4AC-C150-4411-829D-64A0AEFBEC95}" sibTransId="{A069C31D-CC27-4681-A70A-C72C11E573D3}"/>
    <dgm:cxn modelId="{D0FB67EB-FBA3-4F3F-997D-26A2E274DDDD}" type="presOf" srcId="{CB21089F-A2DA-445E-BB4A-9A98E8A8BFC7}" destId="{04D52558-42CF-41C1-BB26-981C1F131DFF}" srcOrd="0" destOrd="0" presId="urn:microsoft.com/office/officeart/2005/8/layout/vList5"/>
    <dgm:cxn modelId="{4E3A5B9E-26BF-4D1F-9D23-D9A63D08B57F}" srcId="{EBBB213C-44D4-4CB1-BA23-82E6A20F8E7F}" destId="{5CA9D737-DFFE-46A2-85CE-9F82A7F51DA5}" srcOrd="4" destOrd="0" parTransId="{0F4C49AA-27B7-4E6F-B7A3-E5B567C1A34E}" sibTransId="{EE23EA21-05AE-4A29-9B7E-7F2A9D280648}"/>
    <dgm:cxn modelId="{CCF6CE57-7CBA-4706-AF2A-0C16BA29BF8D}" type="presOf" srcId="{A51B7B19-A449-4FB5-B837-FEB41773FF5B}" destId="{71897BF7-2A7C-454B-BAB6-CAB57531AC18}" srcOrd="0" destOrd="0" presId="urn:microsoft.com/office/officeart/2005/8/layout/vList5"/>
    <dgm:cxn modelId="{9B6573DF-285A-42F5-A66E-DE52D4BBBB77}" type="presOf" srcId="{CE89ABAD-9934-4C08-B667-BFD7BF0CAD43}" destId="{3B6C11F6-1AC2-43A7-BC22-E6EE6172F38F}" srcOrd="0" destOrd="0" presId="urn:microsoft.com/office/officeart/2005/8/layout/vList5"/>
    <dgm:cxn modelId="{E28F1EC5-1319-4A37-B7DF-178B745990A5}" srcId="{97CB972D-C6DB-471E-8B71-D7F79CD7C1FB}" destId="{655BB432-FC65-4EBD-AEC1-FCF0A7881973}" srcOrd="0" destOrd="0" parTransId="{88509D5C-B62C-4835-AC60-645C9D2CF96C}" sibTransId="{57972F2B-5BF4-4AA1-B16A-C9DC4FCF298D}"/>
    <dgm:cxn modelId="{02C01254-967C-4C76-81D5-ECA03AB13AF9}" srcId="{CB21089F-A2DA-445E-BB4A-9A98E8A8BFC7}" destId="{CE89ABAD-9934-4C08-B667-BFD7BF0CAD43}" srcOrd="0" destOrd="0" parTransId="{E4B15477-A1B5-4ABC-9C1B-4FD363B985D3}" sibTransId="{3A3CB830-859E-4111-ACA4-B501DD8A191E}"/>
    <dgm:cxn modelId="{7F948677-689B-4493-9972-B4E387D38A4E}" srcId="{5CA9D737-DFFE-46A2-85CE-9F82A7F51DA5}" destId="{B4831A32-4740-42A2-A65D-B5825F7E7778}" srcOrd="0" destOrd="0" parTransId="{803673B7-42BA-4257-BD49-0BE333A03CEB}" sibTransId="{0B2B06A3-5BC7-460C-92EE-E2138367A8C7}"/>
    <dgm:cxn modelId="{D55104DB-C42E-4278-9AEE-88BEF229A80E}" type="presOf" srcId="{97CB972D-C6DB-471E-8B71-D7F79CD7C1FB}" destId="{9E5AD98B-928E-4137-8736-F1EAC9183535}" srcOrd="0" destOrd="0" presId="urn:microsoft.com/office/officeart/2005/8/layout/vList5"/>
    <dgm:cxn modelId="{EDC53C3C-778B-4C54-AF7C-FD0A7EA08A2D}" srcId="{C2EE1054-AB3D-4023-B354-674D2022AD5C}" destId="{A51B7B19-A449-4FB5-B837-FEB41773FF5B}" srcOrd="0" destOrd="0" parTransId="{9FBB69EC-F822-452C-8E61-705C6A2A66FE}" sibTransId="{C8899F02-10F5-4440-836F-4DE2C5B4C12D}"/>
    <dgm:cxn modelId="{02510EBE-B178-49E8-82E8-09DE46E3D544}" srcId="{EBBB213C-44D4-4CB1-BA23-82E6A20F8E7F}" destId="{C2EE1054-AB3D-4023-B354-674D2022AD5C}" srcOrd="2" destOrd="0" parTransId="{879569B1-487C-455F-BAF8-04B6521EFE9B}" sibTransId="{FB32BFF0-24D1-498C-887D-48B3F51F7484}"/>
    <dgm:cxn modelId="{AFC4475C-E07B-4794-96AE-BF913CA9DF83}" type="presParOf" srcId="{8E2EEF23-4E2B-4EC8-A2EB-4932D244F393}" destId="{E94B3A9D-574B-40DC-BE48-4D13792553D1}" srcOrd="0" destOrd="0" presId="urn:microsoft.com/office/officeart/2005/8/layout/vList5"/>
    <dgm:cxn modelId="{0147ADCB-7E31-4CBB-97F7-6BC492FD9E2A}" type="presParOf" srcId="{E94B3A9D-574B-40DC-BE48-4D13792553D1}" destId="{DD11CE06-4BD0-42F4-8554-9B9100E656CB}" srcOrd="0" destOrd="0" presId="urn:microsoft.com/office/officeart/2005/8/layout/vList5"/>
    <dgm:cxn modelId="{6E401C4D-699E-46E6-97F2-42368D3DAA96}" type="presParOf" srcId="{8E2EEF23-4E2B-4EC8-A2EB-4932D244F393}" destId="{795142D8-7347-45F4-A5D3-7CEE508D7ABF}" srcOrd="1" destOrd="0" presId="urn:microsoft.com/office/officeart/2005/8/layout/vList5"/>
    <dgm:cxn modelId="{C5BC87C7-C1F8-45A5-BAAF-0B4F8C6ABBE5}" type="presParOf" srcId="{8E2EEF23-4E2B-4EC8-A2EB-4932D244F393}" destId="{56D2E33B-948F-44F6-8ED4-DB18A9505679}" srcOrd="2" destOrd="0" presId="urn:microsoft.com/office/officeart/2005/8/layout/vList5"/>
    <dgm:cxn modelId="{5F17A985-DD7C-4FD6-A8F7-9927B5513E58}" type="presParOf" srcId="{56D2E33B-948F-44F6-8ED4-DB18A9505679}" destId="{04D52558-42CF-41C1-BB26-981C1F131DFF}" srcOrd="0" destOrd="0" presId="urn:microsoft.com/office/officeart/2005/8/layout/vList5"/>
    <dgm:cxn modelId="{0B298465-6B14-4804-9152-9AFB625490AF}" type="presParOf" srcId="{56D2E33B-948F-44F6-8ED4-DB18A9505679}" destId="{3B6C11F6-1AC2-43A7-BC22-E6EE6172F38F}" srcOrd="1" destOrd="0" presId="urn:microsoft.com/office/officeart/2005/8/layout/vList5"/>
    <dgm:cxn modelId="{B2CB71E3-FE3C-41A0-832B-7C7DE740DD18}" type="presParOf" srcId="{8E2EEF23-4E2B-4EC8-A2EB-4932D244F393}" destId="{418D6AAF-6FF3-49D9-A42F-14AC25ACFEEC}" srcOrd="3" destOrd="0" presId="urn:microsoft.com/office/officeart/2005/8/layout/vList5"/>
    <dgm:cxn modelId="{B0745121-2602-4545-A206-2BBDFAA8EA18}" type="presParOf" srcId="{8E2EEF23-4E2B-4EC8-A2EB-4932D244F393}" destId="{9A032A64-BC61-4EFE-9DCF-70D3C6B20FA3}" srcOrd="4" destOrd="0" presId="urn:microsoft.com/office/officeart/2005/8/layout/vList5"/>
    <dgm:cxn modelId="{0E1DDFFD-8584-4597-8A24-AEE86ED944DE}" type="presParOf" srcId="{9A032A64-BC61-4EFE-9DCF-70D3C6B20FA3}" destId="{F10A57C2-9FF2-4161-9FD9-B99F96603B9B}" srcOrd="0" destOrd="0" presId="urn:microsoft.com/office/officeart/2005/8/layout/vList5"/>
    <dgm:cxn modelId="{3D36B4C0-BE88-4A0C-8566-025453A51C48}" type="presParOf" srcId="{9A032A64-BC61-4EFE-9DCF-70D3C6B20FA3}" destId="{71897BF7-2A7C-454B-BAB6-CAB57531AC18}" srcOrd="1" destOrd="0" presId="urn:microsoft.com/office/officeart/2005/8/layout/vList5"/>
    <dgm:cxn modelId="{CC90BE4F-A4AB-4163-B0B2-66F4D1DFBA2E}" type="presParOf" srcId="{8E2EEF23-4E2B-4EC8-A2EB-4932D244F393}" destId="{3D7EF9AA-4702-4443-A2D8-067045191EBB}" srcOrd="5" destOrd="0" presId="urn:microsoft.com/office/officeart/2005/8/layout/vList5"/>
    <dgm:cxn modelId="{8612B0CF-F98C-4F89-AFA8-BFE501475BBF}" type="presParOf" srcId="{8E2EEF23-4E2B-4EC8-A2EB-4932D244F393}" destId="{A079D41C-89DA-4E26-82F8-2E92CC1C73C8}" srcOrd="6" destOrd="0" presId="urn:microsoft.com/office/officeart/2005/8/layout/vList5"/>
    <dgm:cxn modelId="{5288D1F8-41D0-4579-A731-55201E54DC92}" type="presParOf" srcId="{A079D41C-89DA-4E26-82F8-2E92CC1C73C8}" destId="{9E5AD98B-928E-4137-8736-F1EAC9183535}" srcOrd="0" destOrd="0" presId="urn:microsoft.com/office/officeart/2005/8/layout/vList5"/>
    <dgm:cxn modelId="{F147240A-DD55-4A10-A4D7-73821D43C17B}" type="presParOf" srcId="{A079D41C-89DA-4E26-82F8-2E92CC1C73C8}" destId="{0A819667-11FA-44BC-94B7-BA231B726205}" srcOrd="1" destOrd="0" presId="urn:microsoft.com/office/officeart/2005/8/layout/vList5"/>
    <dgm:cxn modelId="{B5D7CD46-2013-42BF-BC55-A899EE4F8EB3}" type="presParOf" srcId="{8E2EEF23-4E2B-4EC8-A2EB-4932D244F393}" destId="{5EDEE987-F2E4-487D-98AE-BAE891C3B279}" srcOrd="7" destOrd="0" presId="urn:microsoft.com/office/officeart/2005/8/layout/vList5"/>
    <dgm:cxn modelId="{0E32E51C-4FAB-4145-AE87-950926C5FC07}" type="presParOf" srcId="{8E2EEF23-4E2B-4EC8-A2EB-4932D244F393}" destId="{7FF4B7CD-EDA1-49E3-8FB9-9A2F942E9AE9}" srcOrd="8" destOrd="0" presId="urn:microsoft.com/office/officeart/2005/8/layout/vList5"/>
    <dgm:cxn modelId="{FD901FB8-ED4F-4787-9858-DB182E9CFE16}" type="presParOf" srcId="{7FF4B7CD-EDA1-49E3-8FB9-9A2F942E9AE9}" destId="{44AB61B6-420E-4C23-A458-94C09FDA77F8}" srcOrd="0" destOrd="0" presId="urn:microsoft.com/office/officeart/2005/8/layout/vList5"/>
    <dgm:cxn modelId="{79F12BAA-A7E7-4D9D-99B8-6BCE10F14791}" type="presParOf" srcId="{7FF4B7CD-EDA1-49E3-8FB9-9A2F942E9AE9}" destId="{DF4304AF-D6B3-45F8-A5EC-6E9D55C6971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DCAE-A07C-4CFD-B8AA-D30232185CE1}">
      <dsp:nvSpPr>
        <dsp:cNvPr id="0" name=""/>
        <dsp:cNvSpPr/>
      </dsp:nvSpPr>
      <dsp:spPr>
        <a:xfrm>
          <a:off x="0" y="4542"/>
          <a:ext cx="8763000" cy="1244429"/>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5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スカラネット・パーソナルから</a:t>
          </a:r>
          <a:endParaRPr kumimoji="1" lang="en-US" altLang="ja-JP" sz="3000" kern="1200" dirty="0" smtClean="0">
            <a:latin typeface="Meiryo UI" panose="020B0604030504040204" pitchFamily="50" charset="-128"/>
            <a:ea typeface="Meiryo UI" panose="020B0604030504040204" pitchFamily="50" charset="-128"/>
          </a:endParaRPr>
        </a:p>
        <a:p>
          <a:pPr lvl="0" algn="ctr" defTabSz="1333500">
            <a:lnSpc>
              <a:spcPct val="5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「貸与額通知」の内容を確認</a:t>
          </a:r>
          <a:endParaRPr kumimoji="1" lang="ja-JP" altLang="en-US" sz="3000" kern="1200" dirty="0">
            <a:latin typeface="Meiryo UI" panose="020B0604030504040204" pitchFamily="50" charset="-128"/>
            <a:ea typeface="Meiryo UI" panose="020B0604030504040204" pitchFamily="50" charset="-128"/>
          </a:endParaRPr>
        </a:p>
      </dsp:txBody>
      <dsp:txXfrm>
        <a:off x="36448" y="40990"/>
        <a:ext cx="8690104" cy="1171533"/>
      </dsp:txXfrm>
    </dsp:sp>
    <dsp:sp modelId="{B9A48784-D653-4F9B-B735-365267D16951}">
      <dsp:nvSpPr>
        <dsp:cNvPr id="0" name=""/>
        <dsp:cNvSpPr/>
      </dsp:nvSpPr>
      <dsp:spPr>
        <a:xfrm rot="5400000">
          <a:off x="4205527" y="1126243"/>
          <a:ext cx="351944" cy="714714"/>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dirty="0"/>
        </a:p>
      </dsp:txBody>
      <dsp:txXfrm rot="-5400000">
        <a:off x="4167086" y="1307628"/>
        <a:ext cx="428828" cy="246361"/>
      </dsp:txXfrm>
    </dsp:sp>
    <dsp:sp modelId="{22B5432E-9313-4EFE-974E-813093864284}">
      <dsp:nvSpPr>
        <dsp:cNvPr id="0" name=""/>
        <dsp:cNvSpPr/>
      </dsp:nvSpPr>
      <dsp:spPr>
        <a:xfrm>
          <a:off x="0" y="1718230"/>
          <a:ext cx="8763000" cy="938518"/>
        </a:xfrm>
        <a:prstGeom prst="roundRect">
          <a:avLst>
            <a:gd name="adj" fmla="val 10000"/>
          </a:avLst>
        </a:prstGeom>
        <a:gradFill rotWithShape="0">
          <a:gsLst>
            <a:gs pos="0">
              <a:schemeClr val="accent5">
                <a:hueOff val="207253"/>
                <a:satOff val="19748"/>
                <a:lumOff val="-8236"/>
                <a:alphaOff val="0"/>
                <a:lumMod val="110000"/>
                <a:satMod val="105000"/>
                <a:tint val="67000"/>
              </a:schemeClr>
            </a:gs>
            <a:gs pos="50000">
              <a:schemeClr val="accent5">
                <a:hueOff val="207253"/>
                <a:satOff val="19748"/>
                <a:lumOff val="-8236"/>
                <a:alphaOff val="0"/>
                <a:lumMod val="105000"/>
                <a:satMod val="103000"/>
                <a:tint val="73000"/>
              </a:schemeClr>
            </a:gs>
            <a:gs pos="100000">
              <a:schemeClr val="accent5">
                <a:hueOff val="207253"/>
                <a:satOff val="19748"/>
                <a:lumOff val="-823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a:t>
          </a:r>
          <a:r>
            <a:rPr kumimoji="1" lang="en-US" altLang="ja-JP" sz="3000" kern="1200" dirty="0" smtClean="0">
              <a:latin typeface="Meiryo UI" panose="020B0604030504040204" pitchFamily="50" charset="-128"/>
              <a:ea typeface="Meiryo UI" panose="020B0604030504040204" pitchFamily="50" charset="-128"/>
            </a:rPr>
            <a:t>『</a:t>
          </a:r>
          <a:r>
            <a:rPr kumimoji="1" lang="ja-JP" altLang="en-US" sz="3000" kern="1200" dirty="0" smtClean="0">
              <a:latin typeface="Meiryo UI" panose="020B0604030504040204" pitchFamily="50" charset="-128"/>
              <a:ea typeface="Meiryo UI" panose="020B0604030504040204" pitchFamily="50" charset="-128"/>
            </a:rPr>
            <a:t>奨学金継続願</a:t>
          </a:r>
          <a:r>
            <a:rPr kumimoji="1" lang="en-US" altLang="ja-JP" sz="3000" kern="1200" dirty="0" smtClean="0">
              <a:latin typeface="Meiryo UI" panose="020B0604030504040204" pitchFamily="50" charset="-128"/>
              <a:ea typeface="Meiryo UI" panose="020B0604030504040204" pitchFamily="50" charset="-128"/>
            </a:rPr>
            <a:t>』</a:t>
          </a:r>
          <a:r>
            <a:rPr kumimoji="1" lang="ja-JP" altLang="en-US" sz="3000" kern="1200" dirty="0" smtClean="0">
              <a:latin typeface="Meiryo UI" panose="020B0604030504040204" pitchFamily="50" charset="-128"/>
              <a:ea typeface="Meiryo UI" panose="020B0604030504040204" pitchFamily="50" charset="-128"/>
            </a:rPr>
            <a:t>入力準備用紙」に記入</a:t>
          </a:r>
          <a:endParaRPr kumimoji="1" lang="ja-JP" altLang="en-US" sz="3000" kern="1200" dirty="0">
            <a:latin typeface="Meiryo UI" panose="020B0604030504040204" pitchFamily="50" charset="-128"/>
            <a:ea typeface="Meiryo UI" panose="020B0604030504040204" pitchFamily="50" charset="-128"/>
          </a:endParaRPr>
        </a:p>
      </dsp:txBody>
      <dsp:txXfrm>
        <a:off x="27488" y="1745718"/>
        <a:ext cx="8708024" cy="883542"/>
      </dsp:txXfrm>
    </dsp:sp>
    <dsp:sp modelId="{18471FC4-EEBE-4105-8EA2-2BB567911640}">
      <dsp:nvSpPr>
        <dsp:cNvPr id="0" name=""/>
        <dsp:cNvSpPr/>
      </dsp:nvSpPr>
      <dsp:spPr>
        <a:xfrm rot="5400000">
          <a:off x="4205527" y="2534022"/>
          <a:ext cx="351944" cy="714714"/>
        </a:xfrm>
        <a:prstGeom prst="rightArrow">
          <a:avLst>
            <a:gd name="adj1" fmla="val 60000"/>
            <a:gd name="adj2" fmla="val 50000"/>
          </a:avLst>
        </a:prstGeom>
        <a:gradFill rotWithShape="0">
          <a:gsLst>
            <a:gs pos="0">
              <a:schemeClr val="accent5">
                <a:hueOff val="414507"/>
                <a:satOff val="39495"/>
                <a:lumOff val="-16471"/>
                <a:alphaOff val="0"/>
                <a:lumMod val="110000"/>
                <a:satMod val="105000"/>
                <a:tint val="67000"/>
              </a:schemeClr>
            </a:gs>
            <a:gs pos="50000">
              <a:schemeClr val="accent5">
                <a:hueOff val="414507"/>
                <a:satOff val="39495"/>
                <a:lumOff val="-16471"/>
                <a:alphaOff val="0"/>
                <a:lumMod val="105000"/>
                <a:satMod val="103000"/>
                <a:tint val="73000"/>
              </a:schemeClr>
            </a:gs>
            <a:gs pos="100000">
              <a:schemeClr val="accent5">
                <a:hueOff val="414507"/>
                <a:satOff val="39495"/>
                <a:lumOff val="-16471"/>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kumimoji="1" lang="ja-JP" altLang="en-US" sz="1500" kern="1200" dirty="0"/>
        </a:p>
      </dsp:txBody>
      <dsp:txXfrm rot="-5400000">
        <a:off x="4167086" y="2715407"/>
        <a:ext cx="428828" cy="246361"/>
      </dsp:txXfrm>
    </dsp:sp>
    <dsp:sp modelId="{CAE5E4E8-AF49-4A9F-9569-C116BE96C64A}">
      <dsp:nvSpPr>
        <dsp:cNvPr id="0" name=""/>
        <dsp:cNvSpPr/>
      </dsp:nvSpPr>
      <dsp:spPr>
        <a:xfrm>
          <a:off x="0" y="3126009"/>
          <a:ext cx="8763000" cy="1272115"/>
        </a:xfrm>
        <a:prstGeom prst="roundRect">
          <a:avLst>
            <a:gd name="adj" fmla="val 10000"/>
          </a:avLst>
        </a:prstGeom>
        <a:gradFill rotWithShape="0">
          <a:gsLst>
            <a:gs pos="0">
              <a:schemeClr val="accent5">
                <a:hueOff val="414507"/>
                <a:satOff val="39495"/>
                <a:lumOff val="-16471"/>
                <a:alphaOff val="0"/>
                <a:lumMod val="110000"/>
                <a:satMod val="105000"/>
                <a:tint val="67000"/>
              </a:schemeClr>
            </a:gs>
            <a:gs pos="50000">
              <a:schemeClr val="accent5">
                <a:hueOff val="414507"/>
                <a:satOff val="39495"/>
                <a:lumOff val="-16471"/>
                <a:alphaOff val="0"/>
                <a:lumMod val="105000"/>
                <a:satMod val="103000"/>
                <a:tint val="73000"/>
              </a:schemeClr>
            </a:gs>
            <a:gs pos="100000">
              <a:schemeClr val="accent5">
                <a:hueOff val="414507"/>
                <a:satOff val="39495"/>
                <a:lumOff val="-164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5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スカラネット・パーソナルから</a:t>
          </a:r>
          <a:endParaRPr kumimoji="1" lang="en-US" altLang="ja-JP" sz="3000" kern="1200" dirty="0" smtClean="0">
            <a:latin typeface="Meiryo UI" panose="020B0604030504040204" pitchFamily="50" charset="-128"/>
            <a:ea typeface="Meiryo UI" panose="020B0604030504040204" pitchFamily="50" charset="-128"/>
          </a:endParaRPr>
        </a:p>
        <a:p>
          <a:pPr lvl="0" algn="ctr" defTabSz="1333500">
            <a:lnSpc>
              <a:spcPct val="5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「奨学金継続願」を提出（入力）</a:t>
          </a:r>
          <a:endParaRPr kumimoji="1" lang="ja-JP" altLang="en-US" sz="3000" kern="1200" dirty="0">
            <a:latin typeface="Meiryo UI" panose="020B0604030504040204" pitchFamily="50" charset="-128"/>
            <a:ea typeface="Meiryo UI" panose="020B0604030504040204" pitchFamily="50" charset="-128"/>
          </a:endParaRPr>
        </a:p>
      </dsp:txBody>
      <dsp:txXfrm>
        <a:off x="37259" y="3163268"/>
        <a:ext cx="8688482" cy="11975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DCAE-A07C-4CFD-B8AA-D30232185CE1}">
      <dsp:nvSpPr>
        <dsp:cNvPr id="0" name=""/>
        <dsp:cNvSpPr/>
      </dsp:nvSpPr>
      <dsp:spPr>
        <a:xfrm>
          <a:off x="0" y="0"/>
          <a:ext cx="3927476" cy="1184637"/>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Meiryo UI" panose="020B0604030504040204" pitchFamily="50" charset="-128"/>
              <a:ea typeface="Meiryo UI" panose="020B0604030504040204" pitchFamily="50" charset="-128"/>
            </a:rPr>
            <a:t>スカラネット・パーソナルから</a:t>
          </a:r>
          <a:endParaRPr kumimoji="1" lang="en-US" altLang="ja-JP" sz="2000" kern="1200" dirty="0" smtClean="0">
            <a:latin typeface="Meiryo UI" panose="020B0604030504040204" pitchFamily="50" charset="-128"/>
            <a:ea typeface="Meiryo UI" panose="020B0604030504040204" pitchFamily="50" charset="-128"/>
          </a:endParaRPr>
        </a:p>
        <a:p>
          <a:pPr lvl="0" algn="ctr" defTabSz="889000">
            <a:lnSpc>
              <a:spcPct val="90000"/>
            </a:lnSpc>
            <a:spcBef>
              <a:spcPct val="0"/>
            </a:spcBef>
            <a:spcAft>
              <a:spcPct val="35000"/>
            </a:spcAft>
          </a:pPr>
          <a:r>
            <a:rPr kumimoji="1" lang="ja-JP" altLang="en-US" sz="2000" kern="1200" dirty="0" smtClean="0">
              <a:latin typeface="Meiryo UI" panose="020B0604030504040204" pitchFamily="50" charset="-128"/>
              <a:ea typeface="Meiryo UI" panose="020B0604030504040204" pitchFamily="50" charset="-128"/>
            </a:rPr>
            <a:t>「貸与額通知」の内容を確認</a:t>
          </a:r>
          <a:endParaRPr kumimoji="1" lang="ja-JP" altLang="en-US" sz="2000" kern="1200" dirty="0">
            <a:latin typeface="Meiryo UI" panose="020B0604030504040204" pitchFamily="50" charset="-128"/>
            <a:ea typeface="Meiryo UI" panose="020B0604030504040204" pitchFamily="50" charset="-128"/>
          </a:endParaRPr>
        </a:p>
      </dsp:txBody>
      <dsp:txXfrm>
        <a:off x="34697" y="34697"/>
        <a:ext cx="3858082" cy="1115243"/>
      </dsp:txXfrm>
    </dsp:sp>
    <dsp:sp modelId="{B9A48784-D653-4F9B-B735-365267D16951}">
      <dsp:nvSpPr>
        <dsp:cNvPr id="0" name=""/>
        <dsp:cNvSpPr/>
      </dsp:nvSpPr>
      <dsp:spPr>
        <a:xfrm rot="5400000">
          <a:off x="1761466" y="1004785"/>
          <a:ext cx="404542" cy="902142"/>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kumimoji="1" lang="ja-JP" altLang="en-US" sz="1800" kern="1200" dirty="0"/>
        </a:p>
      </dsp:txBody>
      <dsp:txXfrm rot="-5400000">
        <a:off x="1693095" y="1253585"/>
        <a:ext cx="541286" cy="283179"/>
      </dsp:txXfrm>
    </dsp:sp>
    <dsp:sp modelId="{22B5432E-9313-4EFE-974E-813093864284}">
      <dsp:nvSpPr>
        <dsp:cNvPr id="0" name=""/>
        <dsp:cNvSpPr/>
      </dsp:nvSpPr>
      <dsp:spPr>
        <a:xfrm>
          <a:off x="0" y="1724028"/>
          <a:ext cx="3927476" cy="1184637"/>
        </a:xfrm>
        <a:prstGeom prst="roundRect">
          <a:avLst>
            <a:gd name="adj" fmla="val 10000"/>
          </a:avLst>
        </a:prstGeom>
        <a:gradFill rotWithShape="0">
          <a:gsLst>
            <a:gs pos="0">
              <a:schemeClr val="accent5">
                <a:hueOff val="207253"/>
                <a:satOff val="19748"/>
                <a:lumOff val="-8236"/>
                <a:alphaOff val="0"/>
                <a:lumMod val="110000"/>
                <a:satMod val="105000"/>
                <a:tint val="67000"/>
              </a:schemeClr>
            </a:gs>
            <a:gs pos="50000">
              <a:schemeClr val="accent5">
                <a:hueOff val="207253"/>
                <a:satOff val="19748"/>
                <a:lumOff val="-8236"/>
                <a:alphaOff val="0"/>
                <a:lumMod val="105000"/>
                <a:satMod val="103000"/>
                <a:tint val="73000"/>
              </a:schemeClr>
            </a:gs>
            <a:gs pos="100000">
              <a:schemeClr val="accent5">
                <a:hueOff val="207253"/>
                <a:satOff val="19748"/>
                <a:lumOff val="-823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Meiryo UI" panose="020B0604030504040204" pitchFamily="50" charset="-128"/>
              <a:ea typeface="Meiryo UI" panose="020B0604030504040204" pitchFamily="50" charset="-128"/>
            </a:rPr>
            <a:t>「</a:t>
          </a:r>
          <a:r>
            <a:rPr kumimoji="1" lang="en-US" altLang="ja-JP" sz="2000" kern="1200" dirty="0" smtClean="0">
              <a:latin typeface="Meiryo UI" panose="020B0604030504040204" pitchFamily="50" charset="-128"/>
              <a:ea typeface="Meiryo UI" panose="020B0604030504040204" pitchFamily="50" charset="-128"/>
            </a:rPr>
            <a:t>『</a:t>
          </a:r>
          <a:r>
            <a:rPr kumimoji="1" lang="ja-JP" altLang="en-US" sz="2000" kern="1200" dirty="0" smtClean="0">
              <a:latin typeface="Meiryo UI" panose="020B0604030504040204" pitchFamily="50" charset="-128"/>
              <a:ea typeface="Meiryo UI" panose="020B0604030504040204" pitchFamily="50" charset="-128"/>
            </a:rPr>
            <a:t>奨学金継続願</a:t>
          </a:r>
          <a:r>
            <a:rPr kumimoji="1" lang="en-US" altLang="ja-JP" sz="2000" kern="1200" dirty="0" smtClean="0">
              <a:latin typeface="Meiryo UI" panose="020B0604030504040204" pitchFamily="50" charset="-128"/>
              <a:ea typeface="Meiryo UI" panose="020B0604030504040204" pitchFamily="50" charset="-128"/>
            </a:rPr>
            <a:t>』</a:t>
          </a:r>
        </a:p>
        <a:p>
          <a:pPr lvl="0" algn="ctr" defTabSz="889000">
            <a:lnSpc>
              <a:spcPct val="90000"/>
            </a:lnSpc>
            <a:spcBef>
              <a:spcPct val="0"/>
            </a:spcBef>
            <a:spcAft>
              <a:spcPct val="35000"/>
            </a:spcAft>
          </a:pPr>
          <a:r>
            <a:rPr kumimoji="1" lang="ja-JP" altLang="en-US" sz="2000" kern="1200" dirty="0" smtClean="0">
              <a:latin typeface="Meiryo UI" panose="020B0604030504040204" pitchFamily="50" charset="-128"/>
              <a:ea typeface="Meiryo UI" panose="020B0604030504040204" pitchFamily="50" charset="-128"/>
            </a:rPr>
            <a:t>入力準備用紙」に記入</a:t>
          </a:r>
          <a:endParaRPr kumimoji="1" lang="ja-JP" altLang="en-US" sz="2000" kern="1200" dirty="0">
            <a:latin typeface="Meiryo UI" panose="020B0604030504040204" pitchFamily="50" charset="-128"/>
            <a:ea typeface="Meiryo UI" panose="020B0604030504040204" pitchFamily="50" charset="-128"/>
          </a:endParaRPr>
        </a:p>
      </dsp:txBody>
      <dsp:txXfrm>
        <a:off x="34697" y="1758725"/>
        <a:ext cx="3858082" cy="1115243"/>
      </dsp:txXfrm>
    </dsp:sp>
    <dsp:sp modelId="{18471FC4-EEBE-4105-8EA2-2BB567911640}">
      <dsp:nvSpPr>
        <dsp:cNvPr id="0" name=""/>
        <dsp:cNvSpPr/>
      </dsp:nvSpPr>
      <dsp:spPr>
        <a:xfrm rot="5400000">
          <a:off x="1738526" y="2757876"/>
          <a:ext cx="450423" cy="902142"/>
        </a:xfrm>
        <a:prstGeom prst="rightArrow">
          <a:avLst>
            <a:gd name="adj1" fmla="val 60000"/>
            <a:gd name="adj2" fmla="val 50000"/>
          </a:avLst>
        </a:prstGeom>
        <a:gradFill rotWithShape="0">
          <a:gsLst>
            <a:gs pos="0">
              <a:schemeClr val="accent5">
                <a:hueOff val="414507"/>
                <a:satOff val="39495"/>
                <a:lumOff val="-16471"/>
                <a:alphaOff val="0"/>
                <a:lumMod val="110000"/>
                <a:satMod val="105000"/>
                <a:tint val="67000"/>
              </a:schemeClr>
            </a:gs>
            <a:gs pos="50000">
              <a:schemeClr val="accent5">
                <a:hueOff val="414507"/>
                <a:satOff val="39495"/>
                <a:lumOff val="-16471"/>
                <a:alphaOff val="0"/>
                <a:lumMod val="105000"/>
                <a:satMod val="103000"/>
                <a:tint val="73000"/>
              </a:schemeClr>
            </a:gs>
            <a:gs pos="100000">
              <a:schemeClr val="accent5">
                <a:hueOff val="414507"/>
                <a:satOff val="39495"/>
                <a:lumOff val="-16471"/>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kumimoji="1" lang="ja-JP" altLang="en-US" sz="2000" kern="1200" dirty="0"/>
        </a:p>
      </dsp:txBody>
      <dsp:txXfrm rot="-5400000">
        <a:off x="1693095" y="2983736"/>
        <a:ext cx="541286" cy="315296"/>
      </dsp:txXfrm>
    </dsp:sp>
    <dsp:sp modelId="{CAE5E4E8-AF49-4A9F-9569-C116BE96C64A}">
      <dsp:nvSpPr>
        <dsp:cNvPr id="0" name=""/>
        <dsp:cNvSpPr/>
      </dsp:nvSpPr>
      <dsp:spPr>
        <a:xfrm>
          <a:off x="0" y="3509230"/>
          <a:ext cx="3927476" cy="1184637"/>
        </a:xfrm>
        <a:prstGeom prst="roundRect">
          <a:avLst>
            <a:gd name="adj" fmla="val 10000"/>
          </a:avLst>
        </a:prstGeom>
        <a:gradFill rotWithShape="0">
          <a:gsLst>
            <a:gs pos="0">
              <a:schemeClr val="accent5">
                <a:hueOff val="414507"/>
                <a:satOff val="39495"/>
                <a:lumOff val="-16471"/>
                <a:alphaOff val="0"/>
                <a:lumMod val="110000"/>
                <a:satMod val="105000"/>
                <a:tint val="67000"/>
              </a:schemeClr>
            </a:gs>
            <a:gs pos="50000">
              <a:schemeClr val="accent5">
                <a:hueOff val="414507"/>
                <a:satOff val="39495"/>
                <a:lumOff val="-16471"/>
                <a:alphaOff val="0"/>
                <a:lumMod val="105000"/>
                <a:satMod val="103000"/>
                <a:tint val="73000"/>
              </a:schemeClr>
            </a:gs>
            <a:gs pos="100000">
              <a:schemeClr val="accent5">
                <a:hueOff val="414507"/>
                <a:satOff val="39495"/>
                <a:lumOff val="-164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kumimoji="1" lang="ja-JP" altLang="en-US" sz="2000" kern="1200" dirty="0" smtClean="0">
              <a:latin typeface="Meiryo UI" panose="020B0604030504040204" pitchFamily="50" charset="-128"/>
              <a:ea typeface="Meiryo UI" panose="020B0604030504040204" pitchFamily="50" charset="-128"/>
            </a:rPr>
            <a:t>スカラネット・パーソナルから</a:t>
          </a:r>
          <a:endParaRPr kumimoji="1" lang="en-US" altLang="ja-JP" sz="2000" kern="1200" dirty="0" smtClean="0">
            <a:latin typeface="Meiryo UI" panose="020B0604030504040204" pitchFamily="50" charset="-128"/>
            <a:ea typeface="Meiryo UI" panose="020B0604030504040204" pitchFamily="50" charset="-128"/>
          </a:endParaRPr>
        </a:p>
        <a:p>
          <a:pPr lvl="0" algn="ctr" defTabSz="889000">
            <a:lnSpc>
              <a:spcPct val="90000"/>
            </a:lnSpc>
            <a:spcBef>
              <a:spcPct val="0"/>
            </a:spcBef>
            <a:spcAft>
              <a:spcPct val="35000"/>
            </a:spcAft>
          </a:pPr>
          <a:r>
            <a:rPr kumimoji="1" lang="ja-JP" altLang="en-US" sz="2000" kern="1200" dirty="0" smtClean="0">
              <a:latin typeface="Meiryo UI" panose="020B0604030504040204" pitchFamily="50" charset="-128"/>
              <a:ea typeface="Meiryo UI" panose="020B0604030504040204" pitchFamily="50" charset="-128"/>
            </a:rPr>
            <a:t>「奨学金継続願」を提出（入力）</a:t>
          </a:r>
          <a:endParaRPr kumimoji="1" lang="ja-JP" altLang="en-US" sz="2000" kern="1200" dirty="0">
            <a:latin typeface="Meiryo UI" panose="020B0604030504040204" pitchFamily="50" charset="-128"/>
            <a:ea typeface="Meiryo UI" panose="020B0604030504040204" pitchFamily="50" charset="-128"/>
          </a:endParaRPr>
        </a:p>
      </dsp:txBody>
      <dsp:txXfrm>
        <a:off x="34697" y="3543927"/>
        <a:ext cx="3858082" cy="11152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DE81-93AE-477D-ABE3-94F9CBB224F2}">
      <dsp:nvSpPr>
        <dsp:cNvPr id="0" name=""/>
        <dsp:cNvSpPr/>
      </dsp:nvSpPr>
      <dsp:spPr>
        <a:xfrm>
          <a:off x="0" y="1991"/>
          <a:ext cx="7662862" cy="1018518"/>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期限までに「奨学金継続願」を提出しないと</a:t>
          </a:r>
          <a:r>
            <a:rPr kumimoji="1" lang="en-US" altLang="ja-JP" sz="3000" kern="1200" dirty="0" smtClean="0">
              <a:latin typeface="Meiryo UI" panose="020B0604030504040204" pitchFamily="50" charset="-128"/>
              <a:ea typeface="Meiryo UI" panose="020B0604030504040204" pitchFamily="50" charset="-128"/>
            </a:rPr>
            <a:t>…</a:t>
          </a:r>
          <a:endParaRPr kumimoji="1" lang="ja-JP" altLang="en-US" sz="3000" kern="1200" dirty="0">
            <a:latin typeface="Meiryo UI" panose="020B0604030504040204" pitchFamily="50" charset="-128"/>
            <a:ea typeface="Meiryo UI" panose="020B0604030504040204" pitchFamily="50" charset="-128"/>
          </a:endParaRPr>
        </a:p>
      </dsp:txBody>
      <dsp:txXfrm>
        <a:off x="29831" y="31822"/>
        <a:ext cx="7603200" cy="958856"/>
      </dsp:txXfrm>
    </dsp:sp>
    <dsp:sp modelId="{300EED9D-9C51-4D8A-9381-FFC2FD3BBA34}">
      <dsp:nvSpPr>
        <dsp:cNvPr id="0" name=""/>
        <dsp:cNvSpPr/>
      </dsp:nvSpPr>
      <dsp:spPr>
        <a:xfrm rot="5400000">
          <a:off x="3640458" y="1045972"/>
          <a:ext cx="381944" cy="458333"/>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3693931" y="1084167"/>
        <a:ext cx="274999" cy="267361"/>
      </dsp:txXfrm>
    </dsp:sp>
    <dsp:sp modelId="{5DC0A043-452F-48CD-9EDD-1E492567BE63}">
      <dsp:nvSpPr>
        <dsp:cNvPr id="0" name=""/>
        <dsp:cNvSpPr/>
      </dsp:nvSpPr>
      <dsp:spPr>
        <a:xfrm>
          <a:off x="0" y="1529768"/>
          <a:ext cx="7662862" cy="1018518"/>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solidFill>
                <a:srgbClr val="FF0000"/>
              </a:solidFill>
              <a:latin typeface="Meiryo UI" panose="020B0604030504040204" pitchFamily="50" charset="-128"/>
              <a:ea typeface="Meiryo UI" panose="020B0604030504040204" pitchFamily="50" charset="-128"/>
            </a:rPr>
            <a:t>「廃止」</a:t>
          </a:r>
          <a:r>
            <a:rPr kumimoji="1" lang="ja-JP" altLang="en-US" sz="3200" kern="1200" dirty="0" smtClean="0">
              <a:latin typeface="Meiryo UI" panose="020B0604030504040204" pitchFamily="50" charset="-128"/>
              <a:ea typeface="Meiryo UI" panose="020B0604030504040204" pitchFamily="50" charset="-128"/>
            </a:rPr>
            <a:t>となり奨学生の資格を失う</a:t>
          </a:r>
          <a:endParaRPr kumimoji="1" lang="ja-JP" altLang="en-US" sz="3200" kern="1200" dirty="0">
            <a:latin typeface="Meiryo UI" panose="020B0604030504040204" pitchFamily="50" charset="-128"/>
            <a:ea typeface="Meiryo UI" panose="020B0604030504040204" pitchFamily="50" charset="-128"/>
          </a:endParaRPr>
        </a:p>
      </dsp:txBody>
      <dsp:txXfrm>
        <a:off x="29831" y="1559599"/>
        <a:ext cx="7603200" cy="958856"/>
      </dsp:txXfrm>
    </dsp:sp>
    <dsp:sp modelId="{10B96362-B743-4B8B-8842-D35C56B99145}">
      <dsp:nvSpPr>
        <dsp:cNvPr id="0" name=""/>
        <dsp:cNvSpPr/>
      </dsp:nvSpPr>
      <dsp:spPr>
        <a:xfrm rot="5400000">
          <a:off x="3640458" y="2573749"/>
          <a:ext cx="381944" cy="458333"/>
        </a:xfrm>
        <a:prstGeom prst="rightArrow">
          <a:avLst>
            <a:gd name="adj1" fmla="val 60000"/>
            <a:gd name="adj2" fmla="val 50000"/>
          </a:avLst>
        </a:prstGeom>
        <a:solidFill>
          <a:schemeClr val="bg1">
            <a:lumMod val="65000"/>
          </a:schemeClr>
        </a:soli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3693931" y="2611944"/>
        <a:ext cx="274999" cy="267361"/>
      </dsp:txXfrm>
    </dsp:sp>
    <dsp:sp modelId="{90514CFB-7811-4694-AA84-401F49461D02}">
      <dsp:nvSpPr>
        <dsp:cNvPr id="0" name=""/>
        <dsp:cNvSpPr/>
      </dsp:nvSpPr>
      <dsp:spPr>
        <a:xfrm>
          <a:off x="0" y="3057545"/>
          <a:ext cx="7662862" cy="1018518"/>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latin typeface="Meiryo UI" panose="020B0604030504040204" pitchFamily="50" charset="-128"/>
              <a:ea typeface="Meiryo UI" panose="020B0604030504040204" pitchFamily="50" charset="-128"/>
            </a:rPr>
            <a:t>４月以降の奨学金は振込まれない</a:t>
          </a:r>
          <a:endParaRPr kumimoji="1" lang="ja-JP" altLang="en-US" sz="3200" kern="1200" dirty="0">
            <a:latin typeface="Meiryo UI" panose="020B0604030504040204" pitchFamily="50" charset="-128"/>
            <a:ea typeface="Meiryo UI" panose="020B0604030504040204" pitchFamily="50" charset="-128"/>
          </a:endParaRPr>
        </a:p>
      </dsp:txBody>
      <dsp:txXfrm>
        <a:off x="29831" y="3087376"/>
        <a:ext cx="7603200" cy="9588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DE81-93AE-477D-ABE3-94F9CBB224F2}">
      <dsp:nvSpPr>
        <dsp:cNvPr id="0" name=""/>
        <dsp:cNvSpPr/>
      </dsp:nvSpPr>
      <dsp:spPr>
        <a:xfrm>
          <a:off x="0" y="2873"/>
          <a:ext cx="7720012" cy="963216"/>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奨学金の継続を</a:t>
          </a:r>
          <a:r>
            <a:rPr kumimoji="1" lang="ja-JP" altLang="en-US" sz="3000" u="dbl" kern="1200" baseline="0" dirty="0" smtClean="0">
              <a:latin typeface="Meiryo UI" panose="020B0604030504040204" pitchFamily="50" charset="-128"/>
              <a:ea typeface="Meiryo UI" panose="020B0604030504040204" pitchFamily="50" charset="-128"/>
            </a:rPr>
            <a:t>希望しない</a:t>
          </a:r>
          <a:r>
            <a:rPr kumimoji="1" lang="ja-JP" altLang="en-US" sz="3000" kern="1200" dirty="0" smtClean="0">
              <a:latin typeface="Meiryo UI" panose="020B0604030504040204" pitchFamily="50" charset="-128"/>
              <a:ea typeface="Meiryo UI" panose="020B0604030504040204" pitchFamily="50" charset="-128"/>
            </a:rPr>
            <a:t>場合は</a:t>
          </a:r>
          <a:r>
            <a:rPr kumimoji="1" lang="en-US" altLang="ja-JP" sz="3000" kern="1200" dirty="0" smtClean="0">
              <a:latin typeface="Meiryo UI" panose="020B0604030504040204" pitchFamily="50" charset="-128"/>
              <a:ea typeface="Meiryo UI" panose="020B0604030504040204" pitchFamily="50" charset="-128"/>
            </a:rPr>
            <a:t>…</a:t>
          </a:r>
          <a:endParaRPr kumimoji="1" lang="ja-JP" altLang="en-US" sz="3000" kern="1200" dirty="0">
            <a:latin typeface="Meiryo UI" panose="020B0604030504040204" pitchFamily="50" charset="-128"/>
            <a:ea typeface="Meiryo UI" panose="020B0604030504040204" pitchFamily="50" charset="-128"/>
          </a:endParaRPr>
        </a:p>
      </dsp:txBody>
      <dsp:txXfrm>
        <a:off x="28212" y="31085"/>
        <a:ext cx="7663588" cy="906792"/>
      </dsp:txXfrm>
    </dsp:sp>
    <dsp:sp modelId="{300EED9D-9C51-4D8A-9381-FFC2FD3BBA34}">
      <dsp:nvSpPr>
        <dsp:cNvPr id="0" name=""/>
        <dsp:cNvSpPr/>
      </dsp:nvSpPr>
      <dsp:spPr>
        <a:xfrm rot="5400000">
          <a:off x="3679402" y="990170"/>
          <a:ext cx="361206" cy="433447"/>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3729971" y="1026290"/>
        <a:ext cx="260069" cy="252844"/>
      </dsp:txXfrm>
    </dsp:sp>
    <dsp:sp modelId="{5DC0A043-452F-48CD-9EDD-1E492567BE63}">
      <dsp:nvSpPr>
        <dsp:cNvPr id="0" name=""/>
        <dsp:cNvSpPr/>
      </dsp:nvSpPr>
      <dsp:spPr>
        <a:xfrm>
          <a:off x="0" y="1447698"/>
          <a:ext cx="7720012" cy="1507270"/>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kumimoji="1" lang="ja-JP" altLang="en-US" sz="3000" kern="1200" dirty="0" smtClean="0">
              <a:latin typeface="Meiryo UI" panose="020B0604030504040204" pitchFamily="50" charset="-128"/>
              <a:ea typeface="Meiryo UI" panose="020B0604030504040204" pitchFamily="50" charset="-128"/>
            </a:rPr>
            <a:t>「奨学金継続願」を入力する際に</a:t>
          </a:r>
          <a:endParaRPr kumimoji="1" lang="en-US" altLang="ja-JP" sz="3000" kern="1200" dirty="0" smtClean="0">
            <a:latin typeface="Meiryo UI" panose="020B0604030504040204" pitchFamily="50" charset="-128"/>
            <a:ea typeface="Meiryo UI" panose="020B0604030504040204" pitchFamily="50" charset="-128"/>
          </a:endParaRPr>
        </a:p>
        <a:p>
          <a:pPr lvl="0" algn="ctr" defTabSz="1333500">
            <a:lnSpc>
              <a:spcPct val="90000"/>
            </a:lnSpc>
            <a:spcBef>
              <a:spcPct val="0"/>
            </a:spcBef>
            <a:spcAft>
              <a:spcPct val="35000"/>
            </a:spcAft>
          </a:pPr>
          <a:r>
            <a:rPr kumimoji="1" lang="ja-JP" altLang="en-US" sz="3000" kern="1200" dirty="0" smtClean="0">
              <a:latin typeface="ＭＳ Ｐゴシック" panose="020B0600070205080204" pitchFamily="50" charset="-128"/>
              <a:ea typeface="ＭＳ Ｐゴシック" panose="020B0600070205080204" pitchFamily="50" charset="-128"/>
            </a:rPr>
            <a:t>⦿ </a:t>
          </a:r>
          <a:r>
            <a:rPr kumimoji="1" lang="ja-JP" altLang="en-US" sz="3000" b="1" kern="1200" dirty="0" smtClean="0">
              <a:latin typeface="Meiryo UI" panose="020B0604030504040204" pitchFamily="50" charset="-128"/>
              <a:ea typeface="Meiryo UI" panose="020B0604030504040204" pitchFamily="50" charset="-128"/>
            </a:rPr>
            <a:t>奨学金の継続を希望しません </a:t>
          </a:r>
          <a:r>
            <a:rPr kumimoji="1" lang="ja-JP" altLang="en-US" sz="3000" kern="1200" dirty="0" smtClean="0">
              <a:latin typeface="Meiryo UI" panose="020B0604030504040204" pitchFamily="50" charset="-128"/>
              <a:ea typeface="Meiryo UI" panose="020B0604030504040204" pitchFamily="50" charset="-128"/>
            </a:rPr>
            <a:t>を選択する</a:t>
          </a:r>
          <a:endParaRPr kumimoji="1" lang="ja-JP" altLang="en-US" sz="3000" kern="1200" dirty="0">
            <a:latin typeface="Meiryo UI" panose="020B0604030504040204" pitchFamily="50" charset="-128"/>
            <a:ea typeface="Meiryo UI" panose="020B0604030504040204" pitchFamily="50" charset="-128"/>
          </a:endParaRPr>
        </a:p>
      </dsp:txBody>
      <dsp:txXfrm>
        <a:off x="44146" y="1491844"/>
        <a:ext cx="7631720" cy="1418978"/>
      </dsp:txXfrm>
    </dsp:sp>
    <dsp:sp modelId="{10B96362-B743-4B8B-8842-D35C56B99145}">
      <dsp:nvSpPr>
        <dsp:cNvPr id="0" name=""/>
        <dsp:cNvSpPr/>
      </dsp:nvSpPr>
      <dsp:spPr>
        <a:xfrm rot="5400000">
          <a:off x="3679402" y="2979049"/>
          <a:ext cx="361206" cy="433447"/>
        </a:xfrm>
        <a:prstGeom prst="rightArrow">
          <a:avLst>
            <a:gd name="adj1" fmla="val 60000"/>
            <a:gd name="adj2" fmla="val 50000"/>
          </a:avLst>
        </a:prstGeom>
        <a:solidFill>
          <a:schemeClr val="bg1">
            <a:lumMod val="65000"/>
          </a:schemeClr>
        </a:soli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kumimoji="1" lang="ja-JP" altLang="en-US" sz="2800" kern="1200" dirty="0"/>
        </a:p>
      </dsp:txBody>
      <dsp:txXfrm rot="-5400000">
        <a:off x="3729971" y="3015169"/>
        <a:ext cx="260069" cy="252844"/>
      </dsp:txXfrm>
    </dsp:sp>
    <dsp:sp modelId="{90514CFB-7811-4694-AA84-401F49461D02}">
      <dsp:nvSpPr>
        <dsp:cNvPr id="0" name=""/>
        <dsp:cNvSpPr/>
      </dsp:nvSpPr>
      <dsp:spPr>
        <a:xfrm>
          <a:off x="0" y="3436577"/>
          <a:ext cx="7720012" cy="963216"/>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kern="1200" dirty="0" smtClean="0">
              <a:latin typeface="Meiryo UI" panose="020B0604030504040204" pitchFamily="50" charset="-128"/>
              <a:ea typeface="Meiryo UI" panose="020B0604030504040204" pitchFamily="50" charset="-128"/>
            </a:rPr>
            <a:t>４月以降の奨学金は</a:t>
          </a:r>
          <a:r>
            <a:rPr kumimoji="1" lang="ja-JP" altLang="en-US" sz="3200" kern="1200" dirty="0" smtClean="0">
              <a:solidFill>
                <a:srgbClr val="FF0000"/>
              </a:solidFill>
              <a:latin typeface="Meiryo UI" panose="020B0604030504040204" pitchFamily="50" charset="-128"/>
              <a:ea typeface="Meiryo UI" panose="020B0604030504040204" pitchFamily="50" charset="-128"/>
            </a:rPr>
            <a:t>辞退</a:t>
          </a:r>
          <a:r>
            <a:rPr kumimoji="1" lang="ja-JP" altLang="en-US" sz="3200" kern="1200" dirty="0" smtClean="0">
              <a:latin typeface="Meiryo UI" panose="020B0604030504040204" pitchFamily="50" charset="-128"/>
              <a:ea typeface="Meiryo UI" panose="020B0604030504040204" pitchFamily="50" charset="-128"/>
            </a:rPr>
            <a:t>となる</a:t>
          </a:r>
          <a:endParaRPr kumimoji="1" lang="ja-JP" altLang="en-US" sz="3200" kern="1200" dirty="0">
            <a:latin typeface="Meiryo UI" panose="020B0604030504040204" pitchFamily="50" charset="-128"/>
            <a:ea typeface="Meiryo UI" panose="020B0604030504040204" pitchFamily="50" charset="-128"/>
          </a:endParaRPr>
        </a:p>
      </dsp:txBody>
      <dsp:txXfrm>
        <a:off x="28212" y="3464789"/>
        <a:ext cx="7663588" cy="9067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1CE06-4BD0-42F4-8554-9B9100E656CB}">
      <dsp:nvSpPr>
        <dsp:cNvPr id="0" name=""/>
        <dsp:cNvSpPr/>
      </dsp:nvSpPr>
      <dsp:spPr>
        <a:xfrm>
          <a:off x="283050" y="1930"/>
          <a:ext cx="8293332" cy="886830"/>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kumimoji="1" lang="ja-JP" altLang="en-US" sz="4000" kern="1200" dirty="0" smtClean="0">
              <a:latin typeface="ＭＳ Ｐゴシック" panose="020B0600070205080204" pitchFamily="50" charset="-128"/>
              <a:ea typeface="ＭＳ Ｐゴシック" panose="020B0600070205080204" pitchFamily="50" charset="-128"/>
            </a:rPr>
            <a:t>適格認定の３つの要素</a:t>
          </a:r>
          <a:endParaRPr kumimoji="1" lang="ja-JP" altLang="en-US" sz="4000" kern="1200" dirty="0">
            <a:latin typeface="ＭＳ Ｐゴシック" panose="020B0600070205080204" pitchFamily="50" charset="-128"/>
            <a:ea typeface="ＭＳ Ｐゴシック" panose="020B0600070205080204" pitchFamily="50" charset="-128"/>
          </a:endParaRPr>
        </a:p>
      </dsp:txBody>
      <dsp:txXfrm>
        <a:off x="326341" y="45221"/>
        <a:ext cx="8206750" cy="800248"/>
      </dsp:txXfrm>
    </dsp:sp>
    <dsp:sp modelId="{3B6C11F6-1AC2-43A7-BC22-E6EE6172F38F}">
      <dsp:nvSpPr>
        <dsp:cNvPr id="0" name=""/>
        <dsp:cNvSpPr/>
      </dsp:nvSpPr>
      <dsp:spPr>
        <a:xfrm rot="5400000">
          <a:off x="4918405" y="-1523749"/>
          <a:ext cx="1148762" cy="6117379"/>
        </a:xfrm>
        <a:prstGeom prst="round2Same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Meiryo UI" panose="020B0604030504040204" pitchFamily="50" charset="-128"/>
              <a:ea typeface="Meiryo UI" panose="020B0604030504040204" pitchFamily="50" charset="-128"/>
            </a:rPr>
            <a:t>生活全般を通じて態度・行動が貸与奨学生にふさわしく、奨学金の貸与には返還の義務があることを自覚し、かつ、将来良識ある社会人として活躍できる見込みがあること。</a:t>
          </a:r>
          <a:endParaRPr kumimoji="1" lang="ja-JP" altLang="en-US" sz="1800" kern="1200" dirty="0">
            <a:latin typeface="Meiryo UI" panose="020B0604030504040204" pitchFamily="50" charset="-128"/>
            <a:ea typeface="Meiryo UI" panose="020B0604030504040204" pitchFamily="50" charset="-128"/>
          </a:endParaRPr>
        </a:p>
      </dsp:txBody>
      <dsp:txXfrm rot="-5400000">
        <a:off x="2434097" y="1016637"/>
        <a:ext cx="6061301" cy="1036606"/>
      </dsp:txXfrm>
    </dsp:sp>
    <dsp:sp modelId="{04D52558-42CF-41C1-BB26-981C1F131DFF}">
      <dsp:nvSpPr>
        <dsp:cNvPr id="0" name=""/>
        <dsp:cNvSpPr/>
      </dsp:nvSpPr>
      <dsp:spPr>
        <a:xfrm>
          <a:off x="283050" y="988078"/>
          <a:ext cx="2151046" cy="1093722"/>
        </a:xfrm>
        <a:prstGeom prst="roundRect">
          <a:avLst/>
        </a:prstGeom>
        <a:gradFill rotWithShape="0">
          <a:gsLst>
            <a:gs pos="0">
              <a:schemeClr val="accent5">
                <a:hueOff val="138169"/>
                <a:satOff val="13165"/>
                <a:lumOff val="-5490"/>
                <a:alphaOff val="0"/>
                <a:lumMod val="110000"/>
                <a:satMod val="105000"/>
                <a:tint val="67000"/>
              </a:schemeClr>
            </a:gs>
            <a:gs pos="50000">
              <a:schemeClr val="accent5">
                <a:hueOff val="138169"/>
                <a:satOff val="13165"/>
                <a:lumOff val="-5490"/>
                <a:alphaOff val="0"/>
                <a:lumMod val="105000"/>
                <a:satMod val="103000"/>
                <a:tint val="73000"/>
              </a:schemeClr>
            </a:gs>
            <a:gs pos="100000">
              <a:schemeClr val="accent5">
                <a:hueOff val="138169"/>
                <a:satOff val="13165"/>
                <a:lumOff val="-549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kumimoji="1" lang="ja-JP" altLang="en-US" sz="3200" kern="1200" dirty="0" smtClean="0">
              <a:latin typeface="Meiryo UI" panose="020B0604030504040204" pitchFamily="50" charset="-128"/>
              <a:ea typeface="Meiryo UI" panose="020B0604030504040204" pitchFamily="50" charset="-128"/>
            </a:rPr>
            <a:t>① 人　物</a:t>
          </a:r>
          <a:endParaRPr kumimoji="1" lang="ja-JP" altLang="en-US" sz="3200" kern="1200" dirty="0">
            <a:latin typeface="Meiryo UI" panose="020B0604030504040204" pitchFamily="50" charset="-128"/>
            <a:ea typeface="Meiryo UI" panose="020B0604030504040204" pitchFamily="50" charset="-128"/>
          </a:endParaRPr>
        </a:p>
      </dsp:txBody>
      <dsp:txXfrm>
        <a:off x="336441" y="1041469"/>
        <a:ext cx="2044264" cy="986940"/>
      </dsp:txXfrm>
    </dsp:sp>
    <dsp:sp modelId="{0A819667-11FA-44BC-94B7-BA231B726205}">
      <dsp:nvSpPr>
        <dsp:cNvPr id="0" name=""/>
        <dsp:cNvSpPr/>
      </dsp:nvSpPr>
      <dsp:spPr>
        <a:xfrm rot="5400000">
          <a:off x="4965905" y="-303189"/>
          <a:ext cx="1148762" cy="6117379"/>
        </a:xfrm>
        <a:prstGeom prst="round2SameRect">
          <a:avLst/>
        </a:prstGeom>
        <a:solidFill>
          <a:schemeClr val="accent5">
            <a:tint val="40000"/>
            <a:alpha val="90000"/>
            <a:hueOff val="433784"/>
            <a:satOff val="-3518"/>
            <a:lumOff val="-947"/>
            <a:alphaOff val="0"/>
          </a:schemeClr>
        </a:solidFill>
        <a:ln w="6350" cap="flat" cmpd="sng" algn="ctr">
          <a:solidFill>
            <a:schemeClr val="accent5">
              <a:tint val="40000"/>
              <a:alpha val="90000"/>
              <a:hueOff val="433784"/>
              <a:satOff val="-3518"/>
              <a:lumOff val="-94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Meiryo UI" panose="020B0604030504040204" pitchFamily="50" charset="-128"/>
              <a:ea typeface="Meiryo UI" panose="020B0604030504040204" pitchFamily="50" charset="-128"/>
            </a:rPr>
            <a:t>修業年限で確実に卒業（修了）できる見込みがあること。</a:t>
          </a:r>
          <a:endParaRPr kumimoji="1" lang="ja-JP" altLang="en-US" sz="1800" kern="1200" dirty="0">
            <a:latin typeface="Meiryo UI" panose="020B0604030504040204" pitchFamily="50" charset="-128"/>
            <a:ea typeface="Meiryo UI" panose="020B0604030504040204" pitchFamily="50" charset="-128"/>
          </a:endParaRPr>
        </a:p>
      </dsp:txBody>
      <dsp:txXfrm rot="-5400000">
        <a:off x="2481597" y="2237197"/>
        <a:ext cx="6061301" cy="1036606"/>
      </dsp:txXfrm>
    </dsp:sp>
    <dsp:sp modelId="{9E5AD98B-928E-4137-8736-F1EAC9183535}">
      <dsp:nvSpPr>
        <dsp:cNvPr id="0" name=""/>
        <dsp:cNvSpPr/>
      </dsp:nvSpPr>
      <dsp:spPr>
        <a:xfrm>
          <a:off x="283050" y="2237803"/>
          <a:ext cx="2198546" cy="1035394"/>
        </a:xfrm>
        <a:prstGeom prst="roundRect">
          <a:avLst/>
        </a:prstGeom>
        <a:gradFill rotWithShape="0">
          <a:gsLst>
            <a:gs pos="0">
              <a:schemeClr val="accent5">
                <a:hueOff val="276338"/>
                <a:satOff val="26330"/>
                <a:lumOff val="-10981"/>
                <a:alphaOff val="0"/>
                <a:lumMod val="110000"/>
                <a:satMod val="105000"/>
                <a:tint val="67000"/>
              </a:schemeClr>
            </a:gs>
            <a:gs pos="50000">
              <a:schemeClr val="accent5">
                <a:hueOff val="276338"/>
                <a:satOff val="26330"/>
                <a:lumOff val="-10981"/>
                <a:alphaOff val="0"/>
                <a:lumMod val="105000"/>
                <a:satMod val="103000"/>
                <a:tint val="73000"/>
              </a:schemeClr>
            </a:gs>
            <a:gs pos="100000">
              <a:schemeClr val="accent5">
                <a:hueOff val="276338"/>
                <a:satOff val="26330"/>
                <a:lumOff val="-1098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kumimoji="1" lang="ja-JP" altLang="en-US" sz="3200" kern="1200" dirty="0" smtClean="0">
              <a:latin typeface="Meiryo UI" panose="020B0604030504040204" pitchFamily="50" charset="-128"/>
              <a:ea typeface="Meiryo UI" panose="020B0604030504040204" pitchFamily="50" charset="-128"/>
            </a:rPr>
            <a:t>② 学　業</a:t>
          </a:r>
          <a:endParaRPr kumimoji="1" lang="ja-JP" altLang="en-US" sz="3200" kern="1200" dirty="0">
            <a:latin typeface="Meiryo UI" panose="020B0604030504040204" pitchFamily="50" charset="-128"/>
            <a:ea typeface="Meiryo UI" panose="020B0604030504040204" pitchFamily="50" charset="-128"/>
          </a:endParaRPr>
        </a:p>
      </dsp:txBody>
      <dsp:txXfrm>
        <a:off x="333594" y="2288347"/>
        <a:ext cx="2097458" cy="934306"/>
      </dsp:txXfrm>
    </dsp:sp>
    <dsp:sp modelId="{DF4304AF-D6B3-45F8-A5EC-6E9D55C6971F}">
      <dsp:nvSpPr>
        <dsp:cNvPr id="0" name=""/>
        <dsp:cNvSpPr/>
      </dsp:nvSpPr>
      <dsp:spPr>
        <a:xfrm rot="5400000">
          <a:off x="4993071" y="917371"/>
          <a:ext cx="1148762" cy="6117379"/>
        </a:xfrm>
        <a:prstGeom prst="round2SameRect">
          <a:avLst/>
        </a:prstGeom>
        <a:solidFill>
          <a:schemeClr val="accent5">
            <a:tint val="40000"/>
            <a:alpha val="90000"/>
            <a:hueOff val="867568"/>
            <a:satOff val="-7036"/>
            <a:lumOff val="-1895"/>
            <a:alphaOff val="0"/>
          </a:schemeClr>
        </a:solidFill>
        <a:ln w="6350" cap="flat" cmpd="sng" algn="ctr">
          <a:solidFill>
            <a:schemeClr val="accent5">
              <a:tint val="40000"/>
              <a:alpha val="90000"/>
              <a:hueOff val="867568"/>
              <a:satOff val="-7036"/>
              <a:lumOff val="-189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Meiryo UI" panose="020B0604030504040204" pitchFamily="50" charset="-128"/>
              <a:ea typeface="Meiryo UI" panose="020B0604030504040204" pitchFamily="50" charset="-128"/>
            </a:rPr>
            <a:t>修学を継続するために引き続き奨学金の貸与が必要と認められること。</a:t>
          </a:r>
          <a:endParaRPr kumimoji="1" lang="ja-JP" altLang="en-US" sz="1800" kern="1200" dirty="0">
            <a:latin typeface="Meiryo UI" panose="020B0604030504040204" pitchFamily="50" charset="-128"/>
            <a:ea typeface="Meiryo UI" panose="020B0604030504040204" pitchFamily="50" charset="-128"/>
          </a:endParaRPr>
        </a:p>
      </dsp:txBody>
      <dsp:txXfrm rot="-5400000">
        <a:off x="2508763" y="3457757"/>
        <a:ext cx="6061301" cy="1036606"/>
      </dsp:txXfrm>
    </dsp:sp>
    <dsp:sp modelId="{44AB61B6-420E-4C23-A458-94C09FDA77F8}">
      <dsp:nvSpPr>
        <dsp:cNvPr id="0" name=""/>
        <dsp:cNvSpPr/>
      </dsp:nvSpPr>
      <dsp:spPr>
        <a:xfrm>
          <a:off x="283050" y="3424827"/>
          <a:ext cx="2225712" cy="1102467"/>
        </a:xfrm>
        <a:prstGeom prst="roundRect">
          <a:avLst/>
        </a:prstGeom>
        <a:gradFill rotWithShape="0">
          <a:gsLst>
            <a:gs pos="0">
              <a:schemeClr val="accent5">
                <a:hueOff val="414507"/>
                <a:satOff val="39495"/>
                <a:lumOff val="-16471"/>
                <a:alphaOff val="0"/>
                <a:lumMod val="110000"/>
                <a:satMod val="105000"/>
                <a:tint val="67000"/>
              </a:schemeClr>
            </a:gs>
            <a:gs pos="50000">
              <a:schemeClr val="accent5">
                <a:hueOff val="414507"/>
                <a:satOff val="39495"/>
                <a:lumOff val="-16471"/>
                <a:alphaOff val="0"/>
                <a:lumMod val="105000"/>
                <a:satMod val="103000"/>
                <a:tint val="73000"/>
              </a:schemeClr>
            </a:gs>
            <a:gs pos="100000">
              <a:schemeClr val="accent5">
                <a:hueOff val="414507"/>
                <a:satOff val="39495"/>
                <a:lumOff val="-164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60960" rIns="121920" bIns="60960" numCol="1" spcCol="1270" anchor="ctr" anchorCtr="0">
          <a:noAutofit/>
        </a:bodyPr>
        <a:lstStyle/>
        <a:p>
          <a:pPr lvl="0" algn="dist" defTabSz="1422400">
            <a:lnSpc>
              <a:spcPct val="90000"/>
            </a:lnSpc>
            <a:spcBef>
              <a:spcPct val="0"/>
            </a:spcBef>
            <a:spcAft>
              <a:spcPct val="35000"/>
            </a:spcAft>
          </a:pPr>
          <a:r>
            <a:rPr kumimoji="1" lang="ja-JP" altLang="en-US" sz="3200" kern="1200" dirty="0" smtClean="0">
              <a:latin typeface="Meiryo UI" panose="020B0604030504040204" pitchFamily="50" charset="-128"/>
              <a:ea typeface="Meiryo UI" panose="020B0604030504040204" pitchFamily="50" charset="-128"/>
            </a:rPr>
            <a:t>③ </a:t>
          </a:r>
          <a:r>
            <a:rPr kumimoji="1" lang="ja-JP" altLang="en-US" sz="2400" kern="1200" dirty="0" smtClean="0">
              <a:latin typeface="Meiryo UI" panose="020B0604030504040204" pitchFamily="50" charset="-128"/>
              <a:ea typeface="Meiryo UI" panose="020B0604030504040204" pitchFamily="50" charset="-128"/>
            </a:rPr>
            <a:t>経済状況</a:t>
          </a:r>
          <a:endParaRPr kumimoji="1" lang="ja-JP" altLang="en-US" sz="2400" kern="1200" dirty="0">
            <a:latin typeface="Meiryo UI" panose="020B0604030504040204" pitchFamily="50" charset="-128"/>
            <a:ea typeface="Meiryo UI" panose="020B0604030504040204" pitchFamily="50" charset="-128"/>
          </a:endParaRPr>
        </a:p>
      </dsp:txBody>
      <dsp:txXfrm>
        <a:off x="336868" y="3478645"/>
        <a:ext cx="2118076" cy="994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1CE06-4BD0-42F4-8554-9B9100E656CB}">
      <dsp:nvSpPr>
        <dsp:cNvPr id="0" name=""/>
        <dsp:cNvSpPr/>
      </dsp:nvSpPr>
      <dsp:spPr>
        <a:xfrm>
          <a:off x="125" y="569"/>
          <a:ext cx="8231085" cy="875320"/>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kumimoji="1" lang="ja-JP" altLang="en-US" sz="4800" kern="1200" dirty="0" smtClean="0">
              <a:latin typeface="ＭＳ Ｐゴシック" panose="020B0600070205080204" pitchFamily="50" charset="-128"/>
              <a:ea typeface="ＭＳ Ｐゴシック" panose="020B0600070205080204" pitchFamily="50" charset="-128"/>
            </a:rPr>
            <a:t>適格認定の４つの認定区分</a:t>
          </a:r>
          <a:endParaRPr kumimoji="1" lang="ja-JP" altLang="en-US" sz="4800" kern="1200" dirty="0">
            <a:latin typeface="ＭＳ Ｐゴシック" panose="020B0600070205080204" pitchFamily="50" charset="-128"/>
            <a:ea typeface="ＭＳ Ｐゴシック" panose="020B0600070205080204" pitchFamily="50" charset="-128"/>
          </a:endParaRPr>
        </a:p>
      </dsp:txBody>
      <dsp:txXfrm>
        <a:off x="42855" y="43299"/>
        <a:ext cx="8145625" cy="789860"/>
      </dsp:txXfrm>
    </dsp:sp>
    <dsp:sp modelId="{3B6C11F6-1AC2-43A7-BC22-E6EE6172F38F}">
      <dsp:nvSpPr>
        <dsp:cNvPr id="0" name=""/>
        <dsp:cNvSpPr/>
      </dsp:nvSpPr>
      <dsp:spPr>
        <a:xfrm rot="5400000">
          <a:off x="4736374" y="-1729573"/>
          <a:ext cx="826736" cy="6173779"/>
        </a:xfrm>
        <a:prstGeom prst="round2Same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Meiryo UI" panose="020B0604030504040204" pitchFamily="50" charset="-128"/>
              <a:ea typeface="Meiryo UI" panose="020B0604030504040204" pitchFamily="50" charset="-128"/>
            </a:rPr>
            <a:t>貸与奨学生の資格を失わせる。</a:t>
          </a:r>
          <a:endParaRPr kumimoji="1" lang="ja-JP" altLang="en-US" sz="1800" kern="1200" dirty="0">
            <a:latin typeface="Meiryo UI" panose="020B0604030504040204" pitchFamily="50" charset="-128"/>
            <a:ea typeface="Meiryo UI" panose="020B0604030504040204" pitchFamily="50" charset="-128"/>
          </a:endParaRPr>
        </a:p>
      </dsp:txBody>
      <dsp:txXfrm rot="-5400000">
        <a:off x="2062853" y="984306"/>
        <a:ext cx="6133421" cy="746020"/>
      </dsp:txXfrm>
    </dsp:sp>
    <dsp:sp modelId="{04D52558-42CF-41C1-BB26-981C1F131DFF}">
      <dsp:nvSpPr>
        <dsp:cNvPr id="0" name=""/>
        <dsp:cNvSpPr/>
      </dsp:nvSpPr>
      <dsp:spPr>
        <a:xfrm>
          <a:off x="125" y="919655"/>
          <a:ext cx="2062727" cy="875320"/>
        </a:xfrm>
        <a:prstGeom prst="roundRect">
          <a:avLst/>
        </a:prstGeom>
        <a:gradFill rotWithShape="0">
          <a:gsLst>
            <a:gs pos="0">
              <a:schemeClr val="accent5">
                <a:hueOff val="103627"/>
                <a:satOff val="9874"/>
                <a:lumOff val="-4118"/>
                <a:alphaOff val="0"/>
                <a:lumMod val="110000"/>
                <a:satMod val="105000"/>
                <a:tint val="67000"/>
              </a:schemeClr>
            </a:gs>
            <a:gs pos="50000">
              <a:schemeClr val="accent5">
                <a:hueOff val="103627"/>
                <a:satOff val="9874"/>
                <a:lumOff val="-4118"/>
                <a:alphaOff val="0"/>
                <a:lumMod val="105000"/>
                <a:satMod val="103000"/>
                <a:tint val="73000"/>
              </a:schemeClr>
            </a:gs>
            <a:gs pos="100000">
              <a:schemeClr val="accent5">
                <a:hueOff val="103627"/>
                <a:satOff val="9874"/>
                <a:lumOff val="-411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smtClean="0">
              <a:latin typeface="ＭＳ Ｐゴシック" panose="020B0600070205080204" pitchFamily="50" charset="-128"/>
              <a:ea typeface="ＭＳ Ｐゴシック" panose="020B0600070205080204" pitchFamily="50" charset="-128"/>
            </a:rPr>
            <a:t>① </a:t>
          </a:r>
          <a:r>
            <a:rPr kumimoji="1" lang="ja-JP" altLang="en-US" sz="3600" kern="1200" dirty="0" smtClean="0">
              <a:solidFill>
                <a:srgbClr val="FF0000"/>
              </a:solidFill>
              <a:latin typeface="ＭＳ Ｐゴシック" panose="020B0600070205080204" pitchFamily="50" charset="-128"/>
              <a:ea typeface="ＭＳ Ｐゴシック" panose="020B0600070205080204" pitchFamily="50" charset="-128"/>
            </a:rPr>
            <a:t>廃止</a:t>
          </a:r>
          <a:endParaRPr kumimoji="1" lang="ja-JP" altLang="en-US" sz="3600" kern="1200" dirty="0">
            <a:solidFill>
              <a:srgbClr val="FF0000"/>
            </a:solidFill>
            <a:latin typeface="ＭＳ Ｐゴシック" panose="020B0600070205080204" pitchFamily="50" charset="-128"/>
            <a:ea typeface="ＭＳ Ｐゴシック" panose="020B0600070205080204" pitchFamily="50" charset="-128"/>
          </a:endParaRPr>
        </a:p>
      </dsp:txBody>
      <dsp:txXfrm>
        <a:off x="42855" y="962385"/>
        <a:ext cx="1977267" cy="789860"/>
      </dsp:txXfrm>
    </dsp:sp>
    <dsp:sp modelId="{71897BF7-2A7C-454B-BAB6-CAB57531AC18}">
      <dsp:nvSpPr>
        <dsp:cNvPr id="0" name=""/>
        <dsp:cNvSpPr/>
      </dsp:nvSpPr>
      <dsp:spPr>
        <a:xfrm rot="5400000">
          <a:off x="4734946" y="-822460"/>
          <a:ext cx="842849" cy="6165255"/>
        </a:xfrm>
        <a:prstGeom prst="round2SameRect">
          <a:avLst/>
        </a:prstGeom>
        <a:solidFill>
          <a:schemeClr val="accent5">
            <a:tint val="40000"/>
            <a:alpha val="90000"/>
            <a:hueOff val="289189"/>
            <a:satOff val="-2345"/>
            <a:lumOff val="-632"/>
            <a:alphaOff val="0"/>
          </a:schemeClr>
        </a:solidFill>
        <a:ln w="6350" cap="flat" cmpd="sng" algn="ctr">
          <a:solidFill>
            <a:schemeClr val="accent5">
              <a:tint val="40000"/>
              <a:alpha val="90000"/>
              <a:hueOff val="289189"/>
              <a:satOff val="-2345"/>
              <a:lumOff val="-63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Meiryo UI" panose="020B0604030504040204" pitchFamily="50" charset="-128"/>
              <a:ea typeface="Meiryo UI" panose="020B0604030504040204" pitchFamily="50" charset="-128"/>
            </a:rPr>
            <a:t>１年以内で在学学校長が定める期間、貸与奨学金の交付を停止する。</a:t>
          </a:r>
          <a:endParaRPr kumimoji="1" lang="ja-JP" altLang="en-US" sz="1800" kern="1200" dirty="0">
            <a:latin typeface="Meiryo UI" panose="020B0604030504040204" pitchFamily="50" charset="-128"/>
            <a:ea typeface="Meiryo UI" panose="020B0604030504040204" pitchFamily="50" charset="-128"/>
          </a:endParaRPr>
        </a:p>
      </dsp:txBody>
      <dsp:txXfrm rot="-5400000">
        <a:off x="2073743" y="1879887"/>
        <a:ext cx="6124111" cy="760561"/>
      </dsp:txXfrm>
    </dsp:sp>
    <dsp:sp modelId="{F10A57C2-9FF2-4161-9FD9-B99F96603B9B}">
      <dsp:nvSpPr>
        <dsp:cNvPr id="0" name=""/>
        <dsp:cNvSpPr/>
      </dsp:nvSpPr>
      <dsp:spPr>
        <a:xfrm>
          <a:off x="125" y="1843991"/>
          <a:ext cx="2073617" cy="832350"/>
        </a:xfrm>
        <a:prstGeom prst="roundRect">
          <a:avLst/>
        </a:prstGeom>
        <a:gradFill rotWithShape="0">
          <a:gsLst>
            <a:gs pos="0">
              <a:schemeClr val="accent5">
                <a:hueOff val="207253"/>
                <a:satOff val="19748"/>
                <a:lumOff val="-8236"/>
                <a:alphaOff val="0"/>
                <a:lumMod val="110000"/>
                <a:satMod val="105000"/>
                <a:tint val="67000"/>
              </a:schemeClr>
            </a:gs>
            <a:gs pos="50000">
              <a:schemeClr val="accent5">
                <a:hueOff val="207253"/>
                <a:satOff val="19748"/>
                <a:lumOff val="-8236"/>
                <a:alphaOff val="0"/>
                <a:lumMod val="105000"/>
                <a:satMod val="103000"/>
                <a:tint val="73000"/>
              </a:schemeClr>
            </a:gs>
            <a:gs pos="100000">
              <a:schemeClr val="accent5">
                <a:hueOff val="207253"/>
                <a:satOff val="19748"/>
                <a:lumOff val="-823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smtClean="0">
              <a:latin typeface="ＭＳ Ｐゴシック" panose="020B0600070205080204" pitchFamily="50" charset="-128"/>
              <a:ea typeface="ＭＳ Ｐゴシック" panose="020B0600070205080204" pitchFamily="50" charset="-128"/>
            </a:rPr>
            <a:t>② </a:t>
          </a:r>
          <a:r>
            <a:rPr kumimoji="1" lang="ja-JP" altLang="en-US" sz="3600" kern="1200" dirty="0" smtClean="0">
              <a:solidFill>
                <a:srgbClr val="FF0000"/>
              </a:solidFill>
              <a:latin typeface="ＭＳ Ｐゴシック" panose="020B0600070205080204" pitchFamily="50" charset="-128"/>
              <a:ea typeface="ＭＳ Ｐゴシック" panose="020B0600070205080204" pitchFamily="50" charset="-128"/>
            </a:rPr>
            <a:t>停止</a:t>
          </a:r>
          <a:endParaRPr kumimoji="1" lang="ja-JP" altLang="en-US" sz="3600" kern="1200" dirty="0">
            <a:solidFill>
              <a:srgbClr val="FF0000"/>
            </a:solidFill>
            <a:latin typeface="ＭＳ Ｐゴシック" panose="020B0600070205080204" pitchFamily="50" charset="-128"/>
            <a:ea typeface="ＭＳ Ｐゴシック" panose="020B0600070205080204" pitchFamily="50" charset="-128"/>
          </a:endParaRPr>
        </a:p>
      </dsp:txBody>
      <dsp:txXfrm>
        <a:off x="40757" y="1884623"/>
        <a:ext cx="1992353" cy="751086"/>
      </dsp:txXfrm>
    </dsp:sp>
    <dsp:sp modelId="{0A819667-11FA-44BC-94B7-BA231B726205}">
      <dsp:nvSpPr>
        <dsp:cNvPr id="0" name=""/>
        <dsp:cNvSpPr/>
      </dsp:nvSpPr>
      <dsp:spPr>
        <a:xfrm rot="5400000">
          <a:off x="4721135" y="71225"/>
          <a:ext cx="851140" cy="6184450"/>
        </a:xfrm>
        <a:prstGeom prst="round2SameRect">
          <a:avLst/>
        </a:prstGeom>
        <a:solidFill>
          <a:schemeClr val="accent5">
            <a:tint val="40000"/>
            <a:alpha val="90000"/>
            <a:hueOff val="578379"/>
            <a:satOff val="-4691"/>
            <a:lumOff val="-1263"/>
            <a:alphaOff val="0"/>
          </a:schemeClr>
        </a:solidFill>
        <a:ln w="6350" cap="flat" cmpd="sng" algn="ctr">
          <a:solidFill>
            <a:schemeClr val="accent5">
              <a:tint val="40000"/>
              <a:alpha val="90000"/>
              <a:hueOff val="578379"/>
              <a:satOff val="-4691"/>
              <a:lumOff val="-126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ts val="1900"/>
            </a:lnSpc>
            <a:spcBef>
              <a:spcPct val="0"/>
            </a:spcBef>
            <a:spcAft>
              <a:spcPct val="15000"/>
            </a:spcAft>
            <a:buChar char="••"/>
          </a:pPr>
          <a:r>
            <a:rPr kumimoji="1" lang="ja-JP" altLang="en-US" sz="1600" kern="1200" dirty="0" smtClean="0">
              <a:latin typeface="Meiryo UI" panose="020B0604030504040204" pitchFamily="50" charset="-128"/>
              <a:ea typeface="Meiryo UI" panose="020B0604030504040204" pitchFamily="50" charset="-128"/>
            </a:rPr>
            <a:t>貸与奨学金の交付を継続するが、学業成績が回復しない場合は、次回の適格認定時以降に貸与奨学金の交付を停止し又は貸与奨学生の資格を失わせることがあることを警告し指導する。</a:t>
          </a:r>
          <a:endParaRPr kumimoji="1" lang="ja-JP" altLang="en-US" sz="1600" kern="1200" dirty="0">
            <a:latin typeface="Meiryo UI" panose="020B0604030504040204" pitchFamily="50" charset="-128"/>
            <a:ea typeface="Meiryo UI" panose="020B0604030504040204" pitchFamily="50" charset="-128"/>
          </a:endParaRPr>
        </a:p>
      </dsp:txBody>
      <dsp:txXfrm rot="-5400000">
        <a:off x="2054481" y="2779429"/>
        <a:ext cx="6142901" cy="768042"/>
      </dsp:txXfrm>
    </dsp:sp>
    <dsp:sp modelId="{9E5AD98B-928E-4137-8736-F1EAC9183535}">
      <dsp:nvSpPr>
        <dsp:cNvPr id="0" name=""/>
        <dsp:cNvSpPr/>
      </dsp:nvSpPr>
      <dsp:spPr>
        <a:xfrm>
          <a:off x="125" y="2725357"/>
          <a:ext cx="2054354" cy="876186"/>
        </a:xfrm>
        <a:prstGeom prst="roundRect">
          <a:avLst/>
        </a:prstGeom>
        <a:gradFill rotWithShape="0">
          <a:gsLst>
            <a:gs pos="0">
              <a:schemeClr val="accent5">
                <a:hueOff val="310880"/>
                <a:satOff val="29621"/>
                <a:lumOff val="-12353"/>
                <a:alphaOff val="0"/>
                <a:lumMod val="110000"/>
                <a:satMod val="105000"/>
                <a:tint val="67000"/>
              </a:schemeClr>
            </a:gs>
            <a:gs pos="50000">
              <a:schemeClr val="accent5">
                <a:hueOff val="310880"/>
                <a:satOff val="29621"/>
                <a:lumOff val="-12353"/>
                <a:alphaOff val="0"/>
                <a:lumMod val="105000"/>
                <a:satMod val="103000"/>
                <a:tint val="73000"/>
              </a:schemeClr>
            </a:gs>
            <a:gs pos="100000">
              <a:schemeClr val="accent5">
                <a:hueOff val="310880"/>
                <a:satOff val="29621"/>
                <a:lumOff val="-1235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smtClean="0">
              <a:latin typeface="ＭＳ Ｐゴシック" panose="020B0600070205080204" pitchFamily="50" charset="-128"/>
              <a:ea typeface="ＭＳ Ｐゴシック" panose="020B0600070205080204" pitchFamily="50" charset="-128"/>
            </a:rPr>
            <a:t>③ 警告</a:t>
          </a:r>
          <a:endParaRPr kumimoji="1" lang="ja-JP" altLang="en-US" sz="3600" kern="1200" dirty="0">
            <a:latin typeface="ＭＳ Ｐゴシック" panose="020B0600070205080204" pitchFamily="50" charset="-128"/>
            <a:ea typeface="ＭＳ Ｐゴシック" panose="020B0600070205080204" pitchFamily="50" charset="-128"/>
          </a:endParaRPr>
        </a:p>
      </dsp:txBody>
      <dsp:txXfrm>
        <a:off x="42897" y="2768129"/>
        <a:ext cx="1968810" cy="790642"/>
      </dsp:txXfrm>
    </dsp:sp>
    <dsp:sp modelId="{DF4304AF-D6B3-45F8-A5EC-6E9D55C6971F}">
      <dsp:nvSpPr>
        <dsp:cNvPr id="0" name=""/>
        <dsp:cNvSpPr/>
      </dsp:nvSpPr>
      <dsp:spPr>
        <a:xfrm rot="5400000">
          <a:off x="4774802" y="1005403"/>
          <a:ext cx="762754" cy="6155133"/>
        </a:xfrm>
        <a:prstGeom prst="round2SameRect">
          <a:avLst/>
        </a:prstGeom>
        <a:solidFill>
          <a:schemeClr val="accent5">
            <a:tint val="40000"/>
            <a:alpha val="90000"/>
            <a:hueOff val="867568"/>
            <a:satOff val="-7036"/>
            <a:lumOff val="-1895"/>
            <a:alphaOff val="0"/>
          </a:schemeClr>
        </a:solidFill>
        <a:ln w="6350" cap="flat" cmpd="sng" algn="ctr">
          <a:solidFill>
            <a:schemeClr val="accent5">
              <a:tint val="40000"/>
              <a:alpha val="90000"/>
              <a:hueOff val="867568"/>
              <a:satOff val="-7036"/>
              <a:lumOff val="-189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latin typeface="Meiryo UI" panose="020B0604030504040204" pitchFamily="50" charset="-128"/>
              <a:ea typeface="Meiryo UI" panose="020B0604030504040204" pitchFamily="50" charset="-128"/>
            </a:rPr>
            <a:t>貸与奨学金の交付を継続する。</a:t>
          </a:r>
          <a:endParaRPr kumimoji="1" lang="ja-JP" altLang="en-US" sz="1800" kern="1200" dirty="0">
            <a:latin typeface="Meiryo UI" panose="020B0604030504040204" pitchFamily="50" charset="-128"/>
            <a:ea typeface="Meiryo UI" panose="020B0604030504040204" pitchFamily="50" charset="-128"/>
          </a:endParaRPr>
        </a:p>
      </dsp:txBody>
      <dsp:txXfrm rot="-5400000">
        <a:off x="2078613" y="3738828"/>
        <a:ext cx="6117898" cy="688284"/>
      </dsp:txXfrm>
    </dsp:sp>
    <dsp:sp modelId="{44AB61B6-420E-4C23-A458-94C09FDA77F8}">
      <dsp:nvSpPr>
        <dsp:cNvPr id="0" name=""/>
        <dsp:cNvSpPr/>
      </dsp:nvSpPr>
      <dsp:spPr>
        <a:xfrm>
          <a:off x="125" y="3645310"/>
          <a:ext cx="2078487" cy="875320"/>
        </a:xfrm>
        <a:prstGeom prst="roundRect">
          <a:avLst/>
        </a:prstGeom>
        <a:gradFill rotWithShape="0">
          <a:gsLst>
            <a:gs pos="0">
              <a:schemeClr val="accent5">
                <a:hueOff val="414507"/>
                <a:satOff val="39495"/>
                <a:lumOff val="-16471"/>
                <a:alphaOff val="0"/>
                <a:lumMod val="110000"/>
                <a:satMod val="105000"/>
                <a:tint val="67000"/>
              </a:schemeClr>
            </a:gs>
            <a:gs pos="50000">
              <a:schemeClr val="accent5">
                <a:hueOff val="414507"/>
                <a:satOff val="39495"/>
                <a:lumOff val="-16471"/>
                <a:alphaOff val="0"/>
                <a:lumMod val="105000"/>
                <a:satMod val="103000"/>
                <a:tint val="73000"/>
              </a:schemeClr>
            </a:gs>
            <a:gs pos="100000">
              <a:schemeClr val="accent5">
                <a:hueOff val="414507"/>
                <a:satOff val="39495"/>
                <a:lumOff val="-164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kumimoji="1" lang="ja-JP" altLang="en-US" sz="3600" kern="1200" dirty="0" smtClean="0">
              <a:latin typeface="ＭＳ Ｐゴシック" panose="020B0600070205080204" pitchFamily="50" charset="-128"/>
              <a:ea typeface="ＭＳ Ｐゴシック" panose="020B0600070205080204" pitchFamily="50" charset="-128"/>
            </a:rPr>
            <a:t>④ 継続</a:t>
          </a:r>
          <a:endParaRPr kumimoji="1" lang="ja-JP" altLang="en-US" sz="3600" kern="1200" dirty="0">
            <a:latin typeface="ＭＳ Ｐゴシック" panose="020B0600070205080204" pitchFamily="50" charset="-128"/>
            <a:ea typeface="ＭＳ Ｐゴシック" panose="020B0600070205080204" pitchFamily="50" charset="-128"/>
          </a:endParaRPr>
        </a:p>
      </dsp:txBody>
      <dsp:txXfrm>
        <a:off x="42855" y="3688040"/>
        <a:ext cx="1993027" cy="7898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984426" y="0"/>
            <a:ext cx="3048159" cy="510003"/>
          </a:xfrm>
          <a:prstGeom prst="rect">
            <a:avLst/>
          </a:prstGeom>
        </p:spPr>
        <p:txBody>
          <a:bodyPr vert="horz" lIns="98280" tIns="49140" rIns="98280" bIns="49140" rtlCol="0"/>
          <a:lstStyle>
            <a:lvl1pPr algn="r">
              <a:defRPr sz="1300"/>
            </a:lvl1pPr>
          </a:lstStyle>
          <a:p>
            <a:fld id="{C94DA88A-700E-4959-AD05-3C421866BDC6}" type="datetime4">
              <a:rPr kumimoji="1" lang="ja-JP" altLang="en-US" smtClean="0">
                <a:latin typeface="Meiryo UI" panose="020B0604030504040204" pitchFamily="50" charset="-128"/>
                <a:ea typeface="Meiryo UI" panose="020B0604030504040204" pitchFamily="50" charset="-128"/>
              </a:rPr>
              <a:t>2021年12月7日</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984426" y="9654761"/>
            <a:ext cx="3048159" cy="510002"/>
          </a:xfrm>
          <a:prstGeom prst="rect">
            <a:avLst/>
          </a:prstGeom>
        </p:spPr>
        <p:txBody>
          <a:bodyPr vert="horz" lIns="98280" tIns="49140" rIns="98280" bIns="49140" rtlCol="0" anchor="b"/>
          <a:lstStyle>
            <a:lvl1pPr algn="r">
              <a:defRPr sz="1300"/>
            </a:lvl1pPr>
          </a:lstStyle>
          <a:p>
            <a:fld id="{FA09A4F4-89FA-4551-A9F4-ECDBD52C06D6}" type="slidenum">
              <a:rPr kumimoji="1" lang="en-US" altLang="ja-JP"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810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84426" y="0"/>
            <a:ext cx="3048159" cy="510003"/>
          </a:xfrm>
          <a:prstGeom prst="rect">
            <a:avLst/>
          </a:prstGeom>
        </p:spPr>
        <p:txBody>
          <a:bodyPr vert="horz" lIns="98280" tIns="49140" rIns="98280" bIns="49140" rtlCol="0"/>
          <a:lstStyle>
            <a:lvl1pPr algn="r">
              <a:defRPr sz="1300">
                <a:latin typeface="Meiryo UI" panose="020B0604030504040204" pitchFamily="50" charset="-128"/>
                <a:ea typeface="Meiryo UI" panose="020B0604030504040204" pitchFamily="50" charset="-128"/>
              </a:defRPr>
            </a:lvl1pPr>
          </a:lstStyle>
          <a:p>
            <a:fld id="{EECA54F6-A409-4052-BA8C-D33E3AF8AD29}" type="datetime4">
              <a:rPr lang="ja-JP" altLang="en-US" smtClean="0"/>
              <a:pPr/>
              <a:t>2021年12月7日</a:t>
            </a:fld>
            <a:endParaRPr lang="ja-JP" altLang="en-US" dirty="0"/>
          </a:p>
        </p:txBody>
      </p:sp>
      <p:sp>
        <p:nvSpPr>
          <p:cNvPr id="4" name="スライド イメージ プレースホルダー 3"/>
          <p:cNvSpPr>
            <a:spLocks noGrp="1" noRot="1" noChangeAspect="1"/>
          </p:cNvSpPr>
          <p:nvPr>
            <p:ph type="sldImg" idx="2"/>
          </p:nvPr>
        </p:nvSpPr>
        <p:spPr>
          <a:xfrm>
            <a:off x="1230313" y="1270000"/>
            <a:ext cx="4573587" cy="3430588"/>
          </a:xfrm>
          <a:prstGeom prst="rect">
            <a:avLst/>
          </a:prstGeom>
          <a:noFill/>
          <a:ln w="12700">
            <a:solidFill>
              <a:prstClr val="black"/>
            </a:solidFill>
          </a:ln>
        </p:spPr>
        <p:txBody>
          <a:bodyPr vert="horz" lIns="98280" tIns="49140" rIns="98280" bIns="49140" rtlCol="0" anchor="ctr"/>
          <a:lstStyle/>
          <a:p>
            <a:pPr rtl="0"/>
            <a:endParaRPr lang="ja-JP" altLang="en-US" noProof="0" dirty="0"/>
          </a:p>
        </p:txBody>
      </p:sp>
      <p:sp>
        <p:nvSpPr>
          <p:cNvPr id="5" name="ノート プレースホルダー 4"/>
          <p:cNvSpPr>
            <a:spLocks noGrp="1"/>
          </p:cNvSpPr>
          <p:nvPr>
            <p:ph type="body" sz="quarter" idx="3"/>
          </p:nvPr>
        </p:nvSpPr>
        <p:spPr>
          <a:xfrm>
            <a:off x="703422" y="4891792"/>
            <a:ext cx="5627370" cy="4002375"/>
          </a:xfrm>
          <a:prstGeom prst="rect">
            <a:avLst/>
          </a:prstGeom>
        </p:spPr>
        <p:txBody>
          <a:bodyPr vert="horz" lIns="98280" tIns="49140" rIns="98280" bIns="49140"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654761"/>
            <a:ext cx="3048159" cy="510002"/>
          </a:xfrm>
          <a:prstGeom prst="rect">
            <a:avLst/>
          </a:prstGeom>
        </p:spPr>
        <p:txBody>
          <a:bodyPr vert="horz" lIns="98280" tIns="49140" rIns="98280" bIns="49140" rtlCol="0" anchor="b"/>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984426" y="9654761"/>
            <a:ext cx="3048159" cy="510002"/>
          </a:xfrm>
          <a:prstGeom prst="rect">
            <a:avLst/>
          </a:prstGeom>
        </p:spPr>
        <p:txBody>
          <a:bodyPr vert="horz" lIns="98280" tIns="49140" rIns="98280" bIns="49140" rtlCol="0" anchor="b"/>
          <a:lstStyle>
            <a:lvl1pPr algn="r">
              <a:defRPr sz="1300">
                <a:latin typeface="Meiryo UI" panose="020B0604030504040204" pitchFamily="50" charset="-128"/>
                <a:ea typeface="Meiryo UI" panose="020B0604030504040204" pitchFamily="50" charset="-128"/>
              </a:defRPr>
            </a:lvl1pPr>
          </a:lstStyle>
          <a:p>
            <a:fld id="{893B0CF2-7F87-4E02-A248-870047730F99}" type="slidenum">
              <a:rPr lang="en-US" altLang="ja-JP" smtClean="0"/>
              <a:pPr/>
              <a:t>‹#›</a:t>
            </a:fld>
            <a:endParaRPr lang="ja-JP" alt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893B0CF2-7F87-4E02-A248-870047730F99}"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351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8244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63582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28453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6760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8</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100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30313" y="1270000"/>
            <a:ext cx="4573587" cy="3430588"/>
          </a:xfrm>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9</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44907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grpSp>
        <p:nvGrpSpPr>
          <p:cNvPr id="10" name="グループ 9"/>
          <p:cNvGrpSpPr/>
          <p:nvPr/>
        </p:nvGrpSpPr>
        <p:grpSpPr>
          <a:xfrm>
            <a:off x="0" y="6208894"/>
            <a:ext cx="9144000" cy="649106"/>
            <a:chOff x="0" y="6208894"/>
            <a:chExt cx="12192000" cy="649106"/>
          </a:xfrm>
        </p:grpSpPr>
        <p:sp>
          <p:nvSpPr>
            <p:cNvPr id="2" name="長方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ja-JP" altLang="en-US" sz="1800" noProof="0" dirty="0"/>
            </a:p>
          </p:txBody>
        </p:sp>
        <p:cxnSp>
          <p:nvCxnSpPr>
            <p:cNvPr id="7" name="直線​​コネクタ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線​​コネクタ 4"/>
          <p:cNvCxnSpPr/>
          <p:nvPr userDrawn="1"/>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userDrawn="1"/>
        </p:nvCxnSpPr>
        <p:spPr>
          <a:xfrm flipV="1">
            <a:off x="2286" y="5937956"/>
            <a:ext cx="618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タイトル 8"/>
          <p:cNvSpPr>
            <a:spLocks noGrp="1"/>
          </p:cNvSpPr>
          <p:nvPr>
            <p:ph type="ctrTitle"/>
          </p:nvPr>
        </p:nvSpPr>
        <p:spPr>
          <a:xfrm>
            <a:off x="533400" y="1371600"/>
            <a:ext cx="7851648"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smtClean="0"/>
              <a:t>マスター タイトルの書式設定</a:t>
            </a:r>
            <a:endParaRPr kumimoji="0" lang="ja-JP" altLang="en-US" noProof="0" dirty="0"/>
          </a:p>
        </p:txBody>
      </p:sp>
      <p:sp>
        <p:nvSpPr>
          <p:cNvPr id="17" name="サブタイトル 16"/>
          <p:cNvSpPr>
            <a:spLocks noGrp="1"/>
          </p:cNvSpPr>
          <p:nvPr>
            <p:ph type="subTitle" idx="1"/>
          </p:nvPr>
        </p:nvSpPr>
        <p:spPr>
          <a:xfrm>
            <a:off x="533400" y="3228536"/>
            <a:ext cx="7854696"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ja-JP" altLang="en-US" noProof="0" smtClean="0"/>
              <a:t>マスター サブタイトルの書式設定</a:t>
            </a:r>
            <a:endParaRPr kumimoji="0" lang="ja-JP" altLang="en-US" noProof="0" dirty="0"/>
          </a:p>
        </p:txBody>
      </p:sp>
      <p:sp>
        <p:nvSpPr>
          <p:cNvPr id="30" name="日付プレースホルダー 29"/>
          <p:cNvSpPr>
            <a:spLocks noGrp="1"/>
          </p:cNvSpPr>
          <p:nvPr>
            <p:ph type="dt" sz="half" idx="10"/>
          </p:nvPr>
        </p:nvSpPr>
        <p:spPr/>
        <p:txBody>
          <a:bodyPr rtlCol="0"/>
          <a:lstStyle/>
          <a:p>
            <a:pPr rtl="0"/>
            <a:fld id="{E7D9F5B4-D2B9-4671-9B63-0110E6386A4E}" type="datetime4">
              <a:rPr lang="ja-JP" altLang="en-US" smtClean="0"/>
              <a:t>2021年12月7日</a:t>
            </a:fld>
            <a:endParaRPr lang="en-US" dirty="0"/>
          </a:p>
        </p:txBody>
      </p:sp>
      <p:sp>
        <p:nvSpPr>
          <p:cNvPr id="19" name="フッター プレースホルダー 18"/>
          <p:cNvSpPr>
            <a:spLocks noGrp="1"/>
          </p:cNvSpPr>
          <p:nvPr>
            <p:ph type="ftr" sz="quarter" idx="11"/>
          </p:nvPr>
        </p:nvSpPr>
        <p:spPr/>
        <p:txBody>
          <a:bodyPr rtlCol="0"/>
          <a:lstStyle/>
          <a:p>
            <a:pPr rtl="0"/>
            <a:r>
              <a:rPr lang="ja-JP" altLang="en-US" noProof="0" dirty="0"/>
              <a:t>フッターを追加</a:t>
            </a:r>
          </a:p>
        </p:txBody>
      </p:sp>
      <p:sp>
        <p:nvSpPr>
          <p:cNvPr id="27" name="スライド番号プレースホルダー 2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smtClean="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smtClean="0"/>
              <a:t>第 </a:t>
            </a:r>
            <a:r>
              <a:rPr kumimoji="1" lang="en-US" altLang="ja-JP" noProof="0" dirty="0" smtClean="0"/>
              <a:t>2 </a:t>
            </a:r>
            <a:r>
              <a:rPr kumimoji="1" lang="ja-JP" altLang="en-US" noProof="0" dirty="0" smtClean="0"/>
              <a:t>レベル</a:t>
            </a:r>
          </a:p>
          <a:p>
            <a:pPr lvl="2"/>
            <a:r>
              <a:rPr kumimoji="1" lang="ja-JP" altLang="en-US" noProof="0" dirty="0" smtClean="0"/>
              <a:t>第 </a:t>
            </a:r>
            <a:r>
              <a:rPr kumimoji="1" lang="en-US" altLang="ja-JP" noProof="0" dirty="0" smtClean="0"/>
              <a:t>3 </a:t>
            </a:r>
            <a:r>
              <a:rPr kumimoji="1" lang="ja-JP" altLang="en-US" noProof="0" dirty="0" smtClean="0"/>
              <a:t>レベル</a:t>
            </a:r>
          </a:p>
          <a:p>
            <a:pPr lvl="3"/>
            <a:r>
              <a:rPr kumimoji="1" lang="ja-JP" altLang="en-US" noProof="0" dirty="0" smtClean="0"/>
              <a:t>第 </a:t>
            </a:r>
            <a:r>
              <a:rPr kumimoji="1" lang="en-US" altLang="ja-JP" noProof="0" dirty="0" smtClean="0"/>
              <a:t>4 </a:t>
            </a:r>
            <a:r>
              <a:rPr kumimoji="1" lang="ja-JP" altLang="en-US" noProof="0" dirty="0" smtClean="0"/>
              <a:t>レベル</a:t>
            </a:r>
          </a:p>
          <a:p>
            <a:pPr lvl="4"/>
            <a:r>
              <a:rPr kumimoji="1" lang="ja-JP" altLang="en-US" noProof="0" dirty="0" smtClean="0"/>
              <a:t>第 </a:t>
            </a:r>
            <a:r>
              <a:rPr kumimoji="1" lang="en-US" altLang="ja-JP" noProof="0" dirty="0" smtClean="0"/>
              <a:t>5 </a:t>
            </a:r>
            <a:r>
              <a:rPr kumimoji="1" lang="ja-JP" altLang="en-US" noProof="0" dirty="0" smtClean="0"/>
              <a:t>レベル</a:t>
            </a:r>
            <a:endParaRPr kumimoji="1" lang="ja-JP" altLang="en-US" noProof="0" dirty="0"/>
          </a:p>
        </p:txBody>
      </p:sp>
      <p:sp>
        <p:nvSpPr>
          <p:cNvPr id="4" name="日付プレースホルダー 3"/>
          <p:cNvSpPr>
            <a:spLocks noGrp="1"/>
          </p:cNvSpPr>
          <p:nvPr>
            <p:ph type="dt" sz="half" idx="10"/>
          </p:nvPr>
        </p:nvSpPr>
        <p:spPr/>
        <p:txBody>
          <a:bodyPr rtlCol="0"/>
          <a:lstStyle/>
          <a:p>
            <a:pPr rtl="0"/>
            <a:fld id="{0189D195-22A8-4E03-A4C1-FF558F7B427F}"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rtlCol="0"/>
          <a:lstStyle/>
          <a:p>
            <a:pPr rtl="0"/>
            <a:r>
              <a:rPr lang="ja-JP" altLang="en-US" noProof="0" smtClean="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a:xfrm>
            <a:off x="457200" y="914402"/>
            <a:ext cx="6019800" cy="5211763"/>
          </a:xfrm>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smtClean="0"/>
              <a:t>第 </a:t>
            </a:r>
            <a:r>
              <a:rPr kumimoji="1" lang="en-US" altLang="ja-JP" noProof="0" dirty="0" smtClean="0"/>
              <a:t>2 </a:t>
            </a:r>
            <a:r>
              <a:rPr kumimoji="1" lang="ja-JP" altLang="en-US" noProof="0" dirty="0" smtClean="0"/>
              <a:t>レベル</a:t>
            </a:r>
          </a:p>
          <a:p>
            <a:pPr lvl="2"/>
            <a:r>
              <a:rPr kumimoji="1" lang="ja-JP" altLang="en-US" noProof="0" dirty="0" smtClean="0"/>
              <a:t>第 </a:t>
            </a:r>
            <a:r>
              <a:rPr kumimoji="1" lang="en-US" altLang="ja-JP" noProof="0" dirty="0" smtClean="0"/>
              <a:t>3 </a:t>
            </a:r>
            <a:r>
              <a:rPr kumimoji="1" lang="ja-JP" altLang="en-US" noProof="0" dirty="0" smtClean="0"/>
              <a:t>レベル</a:t>
            </a:r>
          </a:p>
          <a:p>
            <a:pPr lvl="3"/>
            <a:r>
              <a:rPr kumimoji="1" lang="ja-JP" altLang="en-US" noProof="0" dirty="0" smtClean="0"/>
              <a:t>第 </a:t>
            </a:r>
            <a:r>
              <a:rPr kumimoji="1" lang="en-US" altLang="ja-JP" noProof="0" dirty="0" smtClean="0"/>
              <a:t>4 </a:t>
            </a:r>
            <a:r>
              <a:rPr kumimoji="1" lang="ja-JP" altLang="en-US" noProof="0" dirty="0" smtClean="0"/>
              <a:t>レベル</a:t>
            </a:r>
          </a:p>
          <a:p>
            <a:pPr lvl="4"/>
            <a:r>
              <a:rPr kumimoji="1" lang="ja-JP" altLang="en-US" noProof="0" dirty="0" smtClean="0"/>
              <a:t>第 </a:t>
            </a:r>
            <a:r>
              <a:rPr kumimoji="1" lang="en-US" altLang="ja-JP" noProof="0" dirty="0" smtClean="0"/>
              <a:t>5 </a:t>
            </a:r>
            <a:r>
              <a:rPr kumimoji="1" lang="ja-JP" altLang="en-US" noProof="0" dirty="0" smtClean="0"/>
              <a:t>レベル</a:t>
            </a:r>
            <a:endParaRPr kumimoji="1" lang="ja-JP" altLang="en-US" noProof="0" dirty="0"/>
          </a:p>
        </p:txBody>
      </p:sp>
      <p:sp>
        <p:nvSpPr>
          <p:cNvPr id="4" name="日付プレースホルダー 3"/>
          <p:cNvSpPr>
            <a:spLocks noGrp="1"/>
          </p:cNvSpPr>
          <p:nvPr>
            <p:ph type="dt" sz="half" idx="10"/>
          </p:nvPr>
        </p:nvSpPr>
        <p:spPr/>
        <p:txBody>
          <a:bodyPr rtlCol="0"/>
          <a:lstStyle/>
          <a:p>
            <a:pPr rtl="0"/>
            <a:fld id="{A59B777F-2BA6-42C0-83EF-2CC97DD0D6E7}"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smtClean="0"/>
              <a:t>マスター タイトルの書式設定</a:t>
            </a:r>
            <a:endParaRPr kumimoji="0" lang="ja-JP" altLang="en-US" noProof="0" dirty="0"/>
          </a:p>
        </p:txBody>
      </p:sp>
      <p:sp>
        <p:nvSpPr>
          <p:cNvPr id="3" name="コンテンツ プレースホルダー 2"/>
          <p:cNvSpPr>
            <a:spLocks noGrp="1"/>
          </p:cNvSpPr>
          <p:nvPr>
            <p:ph idx="1"/>
          </p:nvPr>
        </p:nvSpPr>
        <p:spPr/>
        <p:txBody>
          <a:bodyPr rtlCol="0"/>
          <a:lstStyle/>
          <a:p>
            <a:pPr lvl="0" rtl="0" eaLnBrk="1" latinLnBrk="0" hangingPunct="1"/>
            <a:r>
              <a:rPr lang="ja-JP" altLang="en-US" noProof="0" smtClean="0"/>
              <a:t>マスター テキストの書式設定</a:t>
            </a:r>
          </a:p>
          <a:p>
            <a:pPr lvl="1" rtl="0" eaLnBrk="1" latinLnBrk="0" hangingPunct="1"/>
            <a:r>
              <a:rPr lang="ja-JP" altLang="en-US" noProof="0" smtClean="0"/>
              <a:t>第 </a:t>
            </a:r>
            <a:r>
              <a:rPr lang="en-US" altLang="ja-JP" noProof="0" smtClean="0"/>
              <a:t>2 </a:t>
            </a:r>
            <a:r>
              <a:rPr lang="ja-JP" altLang="en-US" noProof="0" smtClean="0"/>
              <a:t>レベル</a:t>
            </a:r>
          </a:p>
          <a:p>
            <a:pPr lvl="2" rtl="0" eaLnBrk="1" latinLnBrk="0" hangingPunct="1"/>
            <a:r>
              <a:rPr lang="ja-JP" altLang="en-US" noProof="0" smtClean="0"/>
              <a:t>第 </a:t>
            </a:r>
            <a:r>
              <a:rPr lang="en-US" altLang="ja-JP" noProof="0" smtClean="0"/>
              <a:t>3 </a:t>
            </a:r>
            <a:r>
              <a:rPr lang="ja-JP" altLang="en-US" noProof="0" smtClean="0"/>
              <a:t>レベル</a:t>
            </a:r>
          </a:p>
          <a:p>
            <a:pPr lvl="3" rtl="0" eaLnBrk="1" latinLnBrk="0" hangingPunct="1"/>
            <a:r>
              <a:rPr lang="ja-JP" altLang="en-US" noProof="0" smtClean="0"/>
              <a:t>第 </a:t>
            </a:r>
            <a:r>
              <a:rPr lang="en-US" altLang="ja-JP" noProof="0" smtClean="0"/>
              <a:t>4 </a:t>
            </a:r>
            <a:r>
              <a:rPr lang="ja-JP" altLang="en-US" noProof="0" smtClean="0"/>
              <a:t>レベル</a:t>
            </a:r>
          </a:p>
          <a:p>
            <a:pPr lvl="4" rtl="0" eaLnBrk="1" latinLnBrk="0" hangingPunct="1"/>
            <a:r>
              <a:rPr lang="ja-JP" altLang="en-US" noProof="0" smtClean="0"/>
              <a:t>第 </a:t>
            </a:r>
            <a:r>
              <a:rPr lang="en-US" altLang="ja-JP" noProof="0" smtClean="0"/>
              <a:t>5 </a:t>
            </a:r>
            <a:r>
              <a:rPr lang="ja-JP" altLang="en-US" noProof="0" smtClean="0"/>
              <a:t>レベル</a:t>
            </a:r>
            <a:endParaRPr kumimoji="0" lang="ja-JP" altLang="en-US" noProof="0" dirty="0"/>
          </a:p>
        </p:txBody>
      </p:sp>
      <p:sp>
        <p:nvSpPr>
          <p:cNvPr id="4" name="日付プレースホルダー 3"/>
          <p:cNvSpPr>
            <a:spLocks noGrp="1"/>
          </p:cNvSpPr>
          <p:nvPr>
            <p:ph type="dt" sz="half" idx="10"/>
          </p:nvPr>
        </p:nvSpPr>
        <p:spPr/>
        <p:txBody>
          <a:bodyPr rtlCol="0"/>
          <a:lstStyle/>
          <a:p>
            <a:pPr rtl="0"/>
            <a:fld id="{030C11D6-D226-45B1-8AA5-91C501F3B0E7}"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smtClean="0"/>
              <a:t>マスター タイトルの書式設定</a:t>
            </a:r>
            <a:endParaRPr kumimoji="0" lang="ja-JP" altLang="en-US" noProof="0" dirty="0"/>
          </a:p>
        </p:txBody>
      </p:sp>
      <p:sp>
        <p:nvSpPr>
          <p:cNvPr id="3" name="テキスト プレースホルダー 2"/>
          <p:cNvSpPr>
            <a:spLocks noGrp="1"/>
          </p:cNvSpPr>
          <p:nvPr>
            <p:ph type="body" idx="1"/>
          </p:nvPr>
        </p:nvSpPr>
        <p:spPr>
          <a:xfrm>
            <a:off x="530352" y="2704664"/>
            <a:ext cx="77724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ja-JP" altLang="en-US" noProof="0" smtClean="0"/>
              <a:t>マスター テキストの書式設定</a:t>
            </a:r>
          </a:p>
        </p:txBody>
      </p:sp>
      <p:sp>
        <p:nvSpPr>
          <p:cNvPr id="4" name="日付プレースホルダー 3"/>
          <p:cNvSpPr>
            <a:spLocks noGrp="1"/>
          </p:cNvSpPr>
          <p:nvPr>
            <p:ph type="dt" sz="half" idx="10"/>
          </p:nvPr>
        </p:nvSpPr>
        <p:spPr/>
        <p:txBody>
          <a:bodyPr rtlCol="0"/>
          <a:lstStyle/>
          <a:p>
            <a:pPr rtl="0"/>
            <a:fld id="{E5400AA1-06A4-444F-94EA-80BA16484187}" type="datetime4">
              <a:rPr lang="ja-JP" altLang="en-US" smtClean="0"/>
              <a:t>2021年12月7日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rtlCol="0"/>
          <a:lstStyle/>
          <a:p>
            <a:pPr rtl="0"/>
            <a:r>
              <a:rPr lang="ja-JP" altLang="en-US" noProof="0" smtClean="0"/>
              <a:t>マスター タイトルの書式設定</a:t>
            </a:r>
            <a:endParaRPr kumimoji="0" lang="ja-JP" altLang="en-US" noProof="0" dirty="0"/>
          </a:p>
        </p:txBody>
      </p:sp>
      <p:sp>
        <p:nvSpPr>
          <p:cNvPr id="3" name="コンテンツ プレースホルダー 2"/>
          <p:cNvSpPr>
            <a:spLocks noGrp="1"/>
          </p:cNvSpPr>
          <p:nvPr>
            <p:ph sz="half" idx="1"/>
          </p:nvPr>
        </p:nvSpPr>
        <p:spPr>
          <a:xfrm>
            <a:off x="457200" y="1920085"/>
            <a:ext cx="40386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smtClean="0"/>
              <a:t>マスター テキストの書式設定</a:t>
            </a:r>
          </a:p>
          <a:p>
            <a:pPr lvl="1" rtl="0" eaLnBrk="1" latinLnBrk="0" hangingPunct="1"/>
            <a:r>
              <a:rPr lang="ja-JP" altLang="en-US" noProof="0" smtClean="0"/>
              <a:t>第 </a:t>
            </a:r>
            <a:r>
              <a:rPr lang="en-US" altLang="ja-JP" noProof="0" smtClean="0"/>
              <a:t>2 </a:t>
            </a:r>
            <a:r>
              <a:rPr lang="ja-JP" altLang="en-US" noProof="0" smtClean="0"/>
              <a:t>レベル</a:t>
            </a:r>
          </a:p>
          <a:p>
            <a:pPr lvl="2" rtl="0" eaLnBrk="1" latinLnBrk="0" hangingPunct="1"/>
            <a:r>
              <a:rPr lang="ja-JP" altLang="en-US" noProof="0" smtClean="0"/>
              <a:t>第 </a:t>
            </a:r>
            <a:r>
              <a:rPr lang="en-US" altLang="ja-JP" noProof="0" smtClean="0"/>
              <a:t>3 </a:t>
            </a:r>
            <a:r>
              <a:rPr lang="ja-JP" altLang="en-US" noProof="0" smtClean="0"/>
              <a:t>レベル</a:t>
            </a:r>
          </a:p>
          <a:p>
            <a:pPr lvl="3" rtl="0" eaLnBrk="1" latinLnBrk="0" hangingPunct="1"/>
            <a:r>
              <a:rPr lang="ja-JP" altLang="en-US" noProof="0" smtClean="0"/>
              <a:t>第 </a:t>
            </a:r>
            <a:r>
              <a:rPr lang="en-US" altLang="ja-JP" noProof="0" smtClean="0"/>
              <a:t>4 </a:t>
            </a:r>
            <a:r>
              <a:rPr lang="ja-JP" altLang="en-US" noProof="0" smtClean="0"/>
              <a:t>レベル</a:t>
            </a:r>
          </a:p>
          <a:p>
            <a:pPr lvl="4" rtl="0" eaLnBrk="1" latinLnBrk="0" hangingPunct="1"/>
            <a:r>
              <a:rPr lang="ja-JP" altLang="en-US" noProof="0" smtClean="0"/>
              <a:t>第 </a:t>
            </a:r>
            <a:r>
              <a:rPr lang="en-US" altLang="ja-JP" noProof="0" smtClean="0"/>
              <a:t>5 </a:t>
            </a:r>
            <a:r>
              <a:rPr lang="ja-JP" altLang="en-US" noProof="0" smtClean="0"/>
              <a:t>レベル</a:t>
            </a:r>
            <a:endParaRPr kumimoji="0" lang="ja-JP" altLang="en-US" noProof="0" dirty="0"/>
          </a:p>
        </p:txBody>
      </p:sp>
      <p:sp>
        <p:nvSpPr>
          <p:cNvPr id="4" name="コンテンツ プレースホルダー 3"/>
          <p:cNvSpPr>
            <a:spLocks noGrp="1"/>
          </p:cNvSpPr>
          <p:nvPr>
            <p:ph sz="half" idx="2"/>
          </p:nvPr>
        </p:nvSpPr>
        <p:spPr>
          <a:xfrm>
            <a:off x="4648200" y="1920085"/>
            <a:ext cx="40386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smtClean="0"/>
              <a:t>マスター テキストの書式設定</a:t>
            </a:r>
          </a:p>
          <a:p>
            <a:pPr lvl="1" rtl="0" eaLnBrk="1" latinLnBrk="0" hangingPunct="1"/>
            <a:r>
              <a:rPr lang="ja-JP" altLang="en-US" noProof="0" smtClean="0"/>
              <a:t>第 </a:t>
            </a:r>
            <a:r>
              <a:rPr lang="en-US" altLang="ja-JP" noProof="0" smtClean="0"/>
              <a:t>2 </a:t>
            </a:r>
            <a:r>
              <a:rPr lang="ja-JP" altLang="en-US" noProof="0" smtClean="0"/>
              <a:t>レベル</a:t>
            </a:r>
          </a:p>
          <a:p>
            <a:pPr lvl="2" rtl="0" eaLnBrk="1" latinLnBrk="0" hangingPunct="1"/>
            <a:r>
              <a:rPr lang="ja-JP" altLang="en-US" noProof="0" smtClean="0"/>
              <a:t>第 </a:t>
            </a:r>
            <a:r>
              <a:rPr lang="en-US" altLang="ja-JP" noProof="0" smtClean="0"/>
              <a:t>3 </a:t>
            </a:r>
            <a:r>
              <a:rPr lang="ja-JP" altLang="en-US" noProof="0" smtClean="0"/>
              <a:t>レベル</a:t>
            </a:r>
          </a:p>
          <a:p>
            <a:pPr lvl="3" rtl="0" eaLnBrk="1" latinLnBrk="0" hangingPunct="1"/>
            <a:r>
              <a:rPr lang="ja-JP" altLang="en-US" noProof="0" smtClean="0"/>
              <a:t>第 </a:t>
            </a:r>
            <a:r>
              <a:rPr lang="en-US" altLang="ja-JP" noProof="0" smtClean="0"/>
              <a:t>4 </a:t>
            </a:r>
            <a:r>
              <a:rPr lang="ja-JP" altLang="en-US" noProof="0" smtClean="0"/>
              <a:t>レベル</a:t>
            </a:r>
          </a:p>
          <a:p>
            <a:pPr lvl="4" rtl="0" eaLnBrk="1" latinLnBrk="0" hangingPunct="1"/>
            <a:r>
              <a:rPr lang="ja-JP" altLang="en-US" noProof="0" smtClean="0"/>
              <a:t>第 </a:t>
            </a:r>
            <a:r>
              <a:rPr lang="en-US" altLang="ja-JP" noProof="0" smtClean="0"/>
              <a:t>5 </a:t>
            </a:r>
            <a:r>
              <a:rPr lang="ja-JP" altLang="en-US" noProof="0" smtClean="0"/>
              <a:t>レベル</a:t>
            </a:r>
            <a:endParaRPr kumimoji="0" lang="ja-JP" altLang="en-US" noProof="0" dirty="0"/>
          </a:p>
        </p:txBody>
      </p:sp>
      <p:sp>
        <p:nvSpPr>
          <p:cNvPr id="5" name="日付プレースホルダー 4"/>
          <p:cNvSpPr>
            <a:spLocks noGrp="1"/>
          </p:cNvSpPr>
          <p:nvPr>
            <p:ph type="dt" sz="half" idx="10"/>
          </p:nvPr>
        </p:nvSpPr>
        <p:spPr/>
        <p:txBody>
          <a:bodyPr rtlCol="0"/>
          <a:lstStyle/>
          <a:p>
            <a:pPr rtl="0"/>
            <a:fld id="{7538B790-6ACD-441F-B06D-4917F8B429D2}" type="datetime4">
              <a:rPr lang="ja-JP" altLang="en-US" smtClean="0"/>
              <a:t>2021年12月7日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rtlCol="0" anchor="b"/>
          <a:lstStyle>
            <a:lvl1pPr>
              <a:defRPr/>
            </a:lvl1pPr>
          </a:lstStyle>
          <a:p>
            <a:pPr rtl="0"/>
            <a:r>
              <a:rPr lang="ja-JP" altLang="en-US" smtClean="0"/>
              <a:t>マスター タイトルの書式設定</a:t>
            </a:r>
            <a:endParaRPr kumimoji="0" lang="en-US" dirty="0"/>
          </a:p>
        </p:txBody>
      </p:sp>
      <p:sp>
        <p:nvSpPr>
          <p:cNvPr id="3" name="テキスト プレースホルダー 2"/>
          <p:cNvSpPr>
            <a:spLocks noGrp="1"/>
          </p:cNvSpPr>
          <p:nvPr>
            <p:ph type="body" idx="1"/>
          </p:nvPr>
        </p:nvSpPr>
        <p:spPr>
          <a:xfrm>
            <a:off x="457200" y="1855248"/>
            <a:ext cx="4040188"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smtClean="0"/>
              <a:t>マスター テキストの書式設定</a:t>
            </a:r>
          </a:p>
        </p:txBody>
      </p:sp>
      <p:sp>
        <p:nvSpPr>
          <p:cNvPr id="5" name="コンテンツ プレースホルダー 4"/>
          <p:cNvSpPr>
            <a:spLocks noGrp="1"/>
          </p:cNvSpPr>
          <p:nvPr>
            <p:ph sz="quarter" idx="2"/>
          </p:nvPr>
        </p:nvSpPr>
        <p:spPr>
          <a:xfrm>
            <a:off x="457200" y="2514600"/>
            <a:ext cx="4040188"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smtClean="0"/>
              <a:t>マスター テキストの書式設定</a:t>
            </a:r>
          </a:p>
          <a:p>
            <a:pPr lvl="1" rtl="0" eaLnBrk="1" latinLnBrk="0" hangingPunct="1"/>
            <a:r>
              <a:rPr lang="ja-JP" altLang="en-US" smtClean="0"/>
              <a:t>第 </a:t>
            </a:r>
            <a:r>
              <a:rPr lang="en-US" altLang="ja-JP" smtClean="0"/>
              <a:t>2 </a:t>
            </a:r>
            <a:r>
              <a:rPr lang="ja-JP" altLang="en-US" smtClean="0"/>
              <a:t>レベル</a:t>
            </a:r>
          </a:p>
          <a:p>
            <a:pPr lvl="2" rtl="0" eaLnBrk="1" latinLnBrk="0" hangingPunct="1"/>
            <a:r>
              <a:rPr lang="ja-JP" altLang="en-US" smtClean="0"/>
              <a:t>第 </a:t>
            </a:r>
            <a:r>
              <a:rPr lang="en-US" altLang="ja-JP" smtClean="0"/>
              <a:t>3 </a:t>
            </a:r>
            <a:r>
              <a:rPr lang="ja-JP" altLang="en-US" smtClean="0"/>
              <a:t>レベル</a:t>
            </a:r>
          </a:p>
          <a:p>
            <a:pPr lvl="3" rtl="0" eaLnBrk="1" latinLnBrk="0" hangingPunct="1"/>
            <a:r>
              <a:rPr lang="ja-JP" altLang="en-US" smtClean="0"/>
              <a:t>第 </a:t>
            </a:r>
            <a:r>
              <a:rPr lang="en-US" altLang="ja-JP" smtClean="0"/>
              <a:t>4 </a:t>
            </a:r>
            <a:r>
              <a:rPr lang="ja-JP" altLang="en-US" smtClean="0"/>
              <a:t>レベル</a:t>
            </a:r>
          </a:p>
          <a:p>
            <a:pPr lvl="4" rtl="0" eaLnBrk="1" latinLnBrk="0" hangingPunct="1"/>
            <a:r>
              <a:rPr lang="ja-JP" altLang="en-US" smtClean="0"/>
              <a:t>第 </a:t>
            </a:r>
            <a:r>
              <a:rPr lang="en-US" altLang="ja-JP" smtClean="0"/>
              <a:t>5 </a:t>
            </a:r>
            <a:r>
              <a:rPr lang="ja-JP" altLang="en-US" smtClean="0"/>
              <a:t>レベル</a:t>
            </a:r>
            <a:endParaRPr kumimoji="0" lang="en-US" dirty="0"/>
          </a:p>
        </p:txBody>
      </p:sp>
      <p:sp>
        <p:nvSpPr>
          <p:cNvPr id="4" name="テキスト プレースホルダー 3"/>
          <p:cNvSpPr>
            <a:spLocks noGrp="1"/>
          </p:cNvSpPr>
          <p:nvPr>
            <p:ph type="body" sz="half" idx="3"/>
          </p:nvPr>
        </p:nvSpPr>
        <p:spPr>
          <a:xfrm>
            <a:off x="4645026" y="1859759"/>
            <a:ext cx="4041775"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smtClean="0"/>
              <a:t>マスター テキストの書式設定</a:t>
            </a:r>
          </a:p>
        </p:txBody>
      </p:sp>
      <p:sp>
        <p:nvSpPr>
          <p:cNvPr id="6" name="コンテンツ プレースホルダー 5"/>
          <p:cNvSpPr>
            <a:spLocks noGrp="1"/>
          </p:cNvSpPr>
          <p:nvPr>
            <p:ph sz="quarter" idx="4"/>
          </p:nvPr>
        </p:nvSpPr>
        <p:spPr>
          <a:xfrm>
            <a:off x="4645026" y="2514600"/>
            <a:ext cx="4041775"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smtClean="0"/>
              <a:t>マスター テキストの書式設定</a:t>
            </a:r>
          </a:p>
          <a:p>
            <a:pPr lvl="1" rtl="0" eaLnBrk="1" latinLnBrk="0" hangingPunct="1"/>
            <a:r>
              <a:rPr lang="ja-JP" altLang="en-US" smtClean="0"/>
              <a:t>第 </a:t>
            </a:r>
            <a:r>
              <a:rPr lang="en-US" altLang="ja-JP" smtClean="0"/>
              <a:t>2 </a:t>
            </a:r>
            <a:r>
              <a:rPr lang="ja-JP" altLang="en-US" smtClean="0"/>
              <a:t>レベル</a:t>
            </a:r>
          </a:p>
          <a:p>
            <a:pPr lvl="2" rtl="0" eaLnBrk="1" latinLnBrk="0" hangingPunct="1"/>
            <a:r>
              <a:rPr lang="ja-JP" altLang="en-US" smtClean="0"/>
              <a:t>第 </a:t>
            </a:r>
            <a:r>
              <a:rPr lang="en-US" altLang="ja-JP" smtClean="0"/>
              <a:t>3 </a:t>
            </a:r>
            <a:r>
              <a:rPr lang="ja-JP" altLang="en-US" smtClean="0"/>
              <a:t>レベル</a:t>
            </a:r>
          </a:p>
          <a:p>
            <a:pPr lvl="3" rtl="0" eaLnBrk="1" latinLnBrk="0" hangingPunct="1"/>
            <a:r>
              <a:rPr lang="ja-JP" altLang="en-US" smtClean="0"/>
              <a:t>第 </a:t>
            </a:r>
            <a:r>
              <a:rPr lang="en-US" altLang="ja-JP" smtClean="0"/>
              <a:t>4 </a:t>
            </a:r>
            <a:r>
              <a:rPr lang="ja-JP" altLang="en-US" smtClean="0"/>
              <a:t>レベル</a:t>
            </a:r>
          </a:p>
          <a:p>
            <a:pPr lvl="4" rtl="0" eaLnBrk="1" latinLnBrk="0" hangingPunct="1"/>
            <a:r>
              <a:rPr lang="ja-JP" altLang="en-US" smtClean="0"/>
              <a:t>第 </a:t>
            </a:r>
            <a:r>
              <a:rPr lang="en-US" altLang="ja-JP" smtClean="0"/>
              <a:t>5 </a:t>
            </a:r>
            <a:r>
              <a:rPr lang="ja-JP" altLang="en-US" smtClean="0"/>
              <a:t>レベル</a:t>
            </a:r>
            <a:endParaRPr kumimoji="0" lang="en-US" dirty="0"/>
          </a:p>
        </p:txBody>
      </p:sp>
      <p:sp>
        <p:nvSpPr>
          <p:cNvPr id="7" name="日付プレースホルダー 6"/>
          <p:cNvSpPr>
            <a:spLocks noGrp="1"/>
          </p:cNvSpPr>
          <p:nvPr>
            <p:ph type="dt" sz="half" idx="10"/>
          </p:nvPr>
        </p:nvSpPr>
        <p:spPr/>
        <p:txBody>
          <a:bodyPr rtlCol="0"/>
          <a:lstStyle/>
          <a:p>
            <a:pPr rtl="0"/>
            <a:fld id="{BA296CEC-F0EC-4499-B406-555829E93D38}" type="datetime4">
              <a:rPr lang="ja-JP" altLang="en-US" smtClean="0"/>
              <a:t>2021年12月7日</a:t>
            </a:fld>
            <a:endParaRPr lang="en-US" dirty="0"/>
          </a:p>
        </p:txBody>
      </p:sp>
      <p:sp>
        <p:nvSpPr>
          <p:cNvPr id="8" name="フッター プレースホルダー 7"/>
          <p:cNvSpPr>
            <a:spLocks noGrp="1"/>
          </p:cNvSpPr>
          <p:nvPr>
            <p:ph type="ftr" sz="quarter" idx="11"/>
          </p:nvPr>
        </p:nvSpPr>
        <p:spPr/>
        <p:txBody>
          <a:bodyPr rtlCol="0"/>
          <a:lstStyle/>
          <a:p>
            <a:pPr rtl="0"/>
            <a:r>
              <a:rPr lang="ja" dirty="0"/>
              <a:t>フッターを追加</a:t>
            </a:r>
            <a:endParaRPr lang="en-US" dirty="0"/>
          </a:p>
        </p:txBody>
      </p:sp>
      <p:sp>
        <p:nvSpPr>
          <p:cNvPr id="9" name="スライド番号プレースホルダー 8"/>
          <p:cNvSpPr>
            <a:spLocks noGrp="1"/>
          </p:cNvSpPr>
          <p:nvPr>
            <p:ph type="sldNum" sz="quarter" idx="12"/>
          </p:nvPr>
        </p:nvSpPr>
        <p:spPr/>
        <p:txBody>
          <a:bodyPr rtlCol="0"/>
          <a:lstStyle/>
          <a:p>
            <a:pPr rtl="0"/>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smtClean="0"/>
              <a:t>マスター タイトルの書式設定</a:t>
            </a:r>
            <a:endParaRPr kumimoji="0" lang="ja-JP" altLang="en-US" noProof="0" dirty="0"/>
          </a:p>
        </p:txBody>
      </p:sp>
      <p:sp>
        <p:nvSpPr>
          <p:cNvPr id="3" name="日付プレースホルダー 2"/>
          <p:cNvSpPr>
            <a:spLocks noGrp="1"/>
          </p:cNvSpPr>
          <p:nvPr>
            <p:ph type="dt" sz="half" idx="10"/>
          </p:nvPr>
        </p:nvSpPr>
        <p:spPr/>
        <p:txBody>
          <a:bodyPr rtlCol="0"/>
          <a:lstStyle/>
          <a:p>
            <a:pPr rtl="0"/>
            <a:fld id="{7BC8EE4A-0564-4F19-AF56-1B86A81857A1}" type="datetime4">
              <a:rPr lang="ja-JP" altLang="en-US" smtClean="0"/>
              <a:t>2021年12月7日</a:t>
            </a:fld>
            <a:endParaRPr lang="en-US"/>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5" name="スライド番号プレースホルダー 4"/>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AAD0A0B1-5389-4168-8C71-456999E01C6A}" type="datetime4">
              <a:rPr lang="ja-JP" altLang="en-US" smtClean="0"/>
              <a:t>2021年12月7日</a:t>
            </a:fld>
            <a:endParaRPr lang="en-US" dirty="0"/>
          </a:p>
        </p:txBody>
      </p:sp>
      <p:sp>
        <p:nvSpPr>
          <p:cNvPr id="3" name="フッター プレースホルダー 2"/>
          <p:cNvSpPr>
            <a:spLocks noGrp="1"/>
          </p:cNvSpPr>
          <p:nvPr>
            <p:ph type="ftr" sz="quarter" idx="11"/>
          </p:nvPr>
        </p:nvSpPr>
        <p:spPr/>
        <p:txBody>
          <a:bodyPr rtlCol="0"/>
          <a:lstStyle/>
          <a:p>
            <a:pPr rtl="0"/>
            <a:r>
              <a:rPr lang="ja-JP" altLang="en-US" noProof="0" dirty="0"/>
              <a:t>フッターを追加</a:t>
            </a:r>
          </a:p>
        </p:txBody>
      </p:sp>
      <p:sp>
        <p:nvSpPr>
          <p:cNvPr id="4" name="スライド番号プレースホルダー 3"/>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rtlCol="0" anchor="b">
            <a:noAutofit/>
          </a:bodyPr>
          <a:lstStyle>
            <a:lvl1pPr algn="l" rtl="0">
              <a:spcBef>
                <a:spcPct val="0"/>
              </a:spcBef>
              <a:buNone/>
              <a:defRPr sz="26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smtClean="0"/>
              <a:t>マスター タイトルの書式設定</a:t>
            </a:r>
            <a:endParaRPr kumimoji="0" lang="ja-JP" altLang="en-US" noProof="0" dirty="0"/>
          </a:p>
        </p:txBody>
      </p:sp>
      <p:sp>
        <p:nvSpPr>
          <p:cNvPr id="4" name="コンテンツ プレースホルダー 3"/>
          <p:cNvSpPr>
            <a:spLocks noGrp="1"/>
          </p:cNvSpPr>
          <p:nvPr>
            <p:ph sz="half" idx="1"/>
          </p:nvPr>
        </p:nvSpPr>
        <p:spPr>
          <a:xfrm>
            <a:off x="3575050" y="1676400"/>
            <a:ext cx="5111750"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ja-JP" altLang="en-US" noProof="0" smtClean="0"/>
              <a:t>マスター テキストの書式設定</a:t>
            </a:r>
          </a:p>
          <a:p>
            <a:pPr lvl="1" rtl="0" eaLnBrk="1" latinLnBrk="0" hangingPunct="1"/>
            <a:r>
              <a:rPr lang="ja-JP" altLang="en-US" noProof="0" smtClean="0"/>
              <a:t>第 </a:t>
            </a:r>
            <a:r>
              <a:rPr lang="en-US" altLang="ja-JP" noProof="0" smtClean="0"/>
              <a:t>2 </a:t>
            </a:r>
            <a:r>
              <a:rPr lang="ja-JP" altLang="en-US" noProof="0" smtClean="0"/>
              <a:t>レベル</a:t>
            </a:r>
          </a:p>
          <a:p>
            <a:pPr lvl="2" rtl="0" eaLnBrk="1" latinLnBrk="0" hangingPunct="1"/>
            <a:r>
              <a:rPr lang="ja-JP" altLang="en-US" noProof="0" smtClean="0"/>
              <a:t>第 </a:t>
            </a:r>
            <a:r>
              <a:rPr lang="en-US" altLang="ja-JP" noProof="0" smtClean="0"/>
              <a:t>3 </a:t>
            </a:r>
            <a:r>
              <a:rPr lang="ja-JP" altLang="en-US" noProof="0" smtClean="0"/>
              <a:t>レベル</a:t>
            </a:r>
          </a:p>
          <a:p>
            <a:pPr lvl="3" rtl="0" eaLnBrk="1" latinLnBrk="0" hangingPunct="1"/>
            <a:r>
              <a:rPr lang="ja-JP" altLang="en-US" noProof="0" smtClean="0"/>
              <a:t>第 </a:t>
            </a:r>
            <a:r>
              <a:rPr lang="en-US" altLang="ja-JP" noProof="0" smtClean="0"/>
              <a:t>4 </a:t>
            </a:r>
            <a:r>
              <a:rPr lang="ja-JP" altLang="en-US" noProof="0" smtClean="0"/>
              <a:t>レベル</a:t>
            </a:r>
          </a:p>
          <a:p>
            <a:pPr lvl="4" rtl="0" eaLnBrk="1" latinLnBrk="0" hangingPunct="1"/>
            <a:r>
              <a:rPr lang="ja-JP" altLang="en-US" noProof="0" smtClean="0"/>
              <a:t>第 </a:t>
            </a:r>
            <a:r>
              <a:rPr lang="en-US" altLang="ja-JP" noProof="0" smtClean="0"/>
              <a:t>5 </a:t>
            </a:r>
            <a:r>
              <a:rPr lang="ja-JP" altLang="en-US" noProof="0" smtClean="0"/>
              <a:t>レベル</a:t>
            </a:r>
            <a:endParaRPr kumimoji="0" lang="ja-JP" altLang="en-US" noProof="0" dirty="0"/>
          </a:p>
        </p:txBody>
      </p:sp>
      <p:sp>
        <p:nvSpPr>
          <p:cNvPr id="3" name="テキスト プレースホルダー 2"/>
          <p:cNvSpPr>
            <a:spLocks noGrp="1"/>
          </p:cNvSpPr>
          <p:nvPr>
            <p:ph type="body" idx="2"/>
          </p:nvPr>
        </p:nvSpPr>
        <p:spPr>
          <a:xfrm>
            <a:off x="685800" y="1676400"/>
            <a:ext cx="27432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ja-JP" altLang="en-US" noProof="0" smtClean="0"/>
              <a:t>マスター テキストの書式設定</a:t>
            </a:r>
          </a:p>
        </p:txBody>
      </p:sp>
      <p:sp>
        <p:nvSpPr>
          <p:cNvPr id="5" name="日付プレースホルダー 4"/>
          <p:cNvSpPr>
            <a:spLocks noGrp="1"/>
          </p:cNvSpPr>
          <p:nvPr>
            <p:ph type="dt" sz="half" idx="10"/>
          </p:nvPr>
        </p:nvSpPr>
        <p:spPr/>
        <p:txBody>
          <a:bodyPr rtlCol="0"/>
          <a:lstStyle/>
          <a:p>
            <a:pPr rtl="0"/>
            <a:fld id="{3DFAF4E1-8E5B-454D-966C-37225B9702A6}" type="datetime4">
              <a:rPr lang="ja-JP" altLang="en-US" smtClean="0"/>
              <a:t>2021年12月7日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画像">
    <p:spTree>
      <p:nvGrpSpPr>
        <p:cNvPr id="1" name=""/>
        <p:cNvGrpSpPr/>
        <p:nvPr/>
      </p:nvGrpSpPr>
      <p:grpSpPr>
        <a:xfrm>
          <a:off x="0" y="0"/>
          <a:ext cx="0" cy="0"/>
          <a:chOff x="0" y="0"/>
          <a:chExt cx="0" cy="0"/>
        </a:xfrm>
      </p:grpSpPr>
      <p:sp>
        <p:nvSpPr>
          <p:cNvPr id="9" name="1 つの角を切り取って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2" name="タイトル 1"/>
          <p:cNvSpPr>
            <a:spLocks noGrp="1"/>
          </p:cNvSpPr>
          <p:nvPr>
            <p:ph type="title"/>
          </p:nvPr>
        </p:nvSpPr>
        <p:spPr>
          <a:xfrm>
            <a:off x="609600" y="1176998"/>
            <a:ext cx="2212848" cy="1582621"/>
          </a:xfrm>
        </p:spPr>
        <p:txBody>
          <a:bodyPr vert="horz" lIns="45720" tIns="45720" rIns="45720" bIns="45720" rtlCol="0" anchor="b"/>
          <a:lstStyle>
            <a:lvl1pPr algn="l">
              <a:buNone/>
              <a:defRPr sz="2000" b="1">
                <a:solidFill>
                  <a:schemeClr val="tx2"/>
                </a:solidFill>
              </a:defRPr>
            </a:lvl1pPr>
          </a:lstStyle>
          <a:p>
            <a:pPr rtl="0"/>
            <a:r>
              <a:rPr lang="ja-JP" altLang="en-US" noProof="0" smtClean="0"/>
              <a:t>マスター タイトルの書式設定</a:t>
            </a:r>
            <a:endParaRPr kumimoji="0"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ja-JP" altLang="en-US" noProof="0" smtClean="0"/>
              <a:t>図を追加</a:t>
            </a:r>
            <a:endParaRPr kumimoji="0" lang="ja-JP" altLang="en-US" noProof="0" dirty="0"/>
          </a:p>
        </p:txBody>
      </p:sp>
      <p:sp>
        <p:nvSpPr>
          <p:cNvPr id="4" name="テキスト プレースホルダー 3"/>
          <p:cNvSpPr>
            <a:spLocks noGrp="1"/>
          </p:cNvSpPr>
          <p:nvPr>
            <p:ph type="body" sz="half" idx="2"/>
          </p:nvPr>
        </p:nvSpPr>
        <p:spPr>
          <a:xfrm>
            <a:off x="609600" y="2828785"/>
            <a:ext cx="22098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ja-JP" altLang="en-US" noProof="0" smtClean="0"/>
              <a:t>マスター テキストの書式設定</a:t>
            </a:r>
          </a:p>
        </p:txBody>
      </p:sp>
      <p:sp>
        <p:nvSpPr>
          <p:cNvPr id="5" name="日付プレースホルダー 4"/>
          <p:cNvSpPr>
            <a:spLocks noGrp="1"/>
          </p:cNvSpPr>
          <p:nvPr>
            <p:ph type="dt" sz="half" idx="10"/>
          </p:nvPr>
        </p:nvSpPr>
        <p:spPr/>
        <p:txBody>
          <a:bodyPr rtlCol="0"/>
          <a:lstStyle/>
          <a:p>
            <a:pPr rtl="0"/>
            <a:fld id="{3BA228A8-1DDA-4C9E-B7BB-B3D4A4576159}" type="datetime4">
              <a:rPr lang="ja-JP" altLang="en-US" smtClean="0"/>
              <a:t>2021年12月7日</a:t>
            </a:fld>
            <a:endParaRPr lang="en-US"/>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a:xfrm>
            <a:off x="8077200" y="6356352"/>
            <a:ext cx="609600" cy="365125"/>
          </a:xfrm>
        </p:spPr>
        <p:txBody>
          <a:bodyPr rtlCol="0"/>
          <a:lstStyle/>
          <a:p>
            <a:pPr rtl="0"/>
            <a:fld id="{401CF334-2D5C-4859-84A6-CA7E6E43FAEB}" type="slidenum">
              <a:rPr lang="en-US" altLang="ja-JP" noProof="0" smtClean="0"/>
              <a:t>‹#›</a:t>
            </a:fld>
            <a:endParaRPr lang="ja-JP" altLang="en-US" noProof="0"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11" name="フリーフォーム 10"/>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グループ 24"/>
          <p:cNvGrpSpPr/>
          <p:nvPr/>
        </p:nvGrpSpPr>
        <p:grpSpPr>
          <a:xfrm>
            <a:off x="-21771" y="-7144"/>
            <a:ext cx="9180548" cy="6879658"/>
            <a:chOff x="0" y="-21658"/>
            <a:chExt cx="12240731" cy="6879658"/>
          </a:xfrm>
        </p:grpSpPr>
        <p:sp>
          <p:nvSpPr>
            <p:cNvPr id="26" name="長方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800" noProof="0" dirty="0"/>
            </a:p>
          </p:txBody>
        </p:sp>
        <p:grpSp>
          <p:nvGrpSpPr>
            <p:cNvPr id="27" name="グループ 26"/>
            <p:cNvGrpSpPr/>
            <p:nvPr/>
          </p:nvGrpSpPr>
          <p:grpSpPr>
            <a:xfrm>
              <a:off x="0" y="-21658"/>
              <a:ext cx="12240731" cy="1041400"/>
              <a:chOff x="-25356" y="-7144"/>
              <a:chExt cx="12240731" cy="1041400"/>
            </a:xfrm>
          </p:grpSpPr>
          <p:sp>
            <p:nvSpPr>
              <p:cNvPr id="28" name="フリーフォーム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29" name="フリーフォーム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grpSp>
            <p:nvGrpSpPr>
              <p:cNvPr id="31" name="グループ 30"/>
              <p:cNvGrpSpPr/>
              <p:nvPr/>
            </p:nvGrpSpPr>
            <p:grpSpPr>
              <a:xfrm>
                <a:off x="-25356" y="202408"/>
                <a:ext cx="12240731" cy="649224"/>
                <a:chOff x="-19045" y="216550"/>
                <a:chExt cx="9180548" cy="649224"/>
              </a:xfrm>
            </p:grpSpPr>
            <p:sp>
              <p:nvSpPr>
                <p:cNvPr id="32" name="フリーフォーム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sp>
              <p:nvSpPr>
                <p:cNvPr id="33" name="フリーフォーム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grpSp>
        </p:grpSp>
      </p:grpSp>
      <p:sp>
        <p:nvSpPr>
          <p:cNvPr id="9" name="タイトル プレースホルダー 8"/>
          <p:cNvSpPr>
            <a:spLocks noGrp="1"/>
          </p:cNvSpPr>
          <p:nvPr>
            <p:ph type="title"/>
          </p:nvPr>
        </p:nvSpPr>
        <p:spPr>
          <a:xfrm>
            <a:off x="457200" y="704088"/>
            <a:ext cx="8229600" cy="1143000"/>
          </a:xfrm>
          <a:prstGeom prst="rect">
            <a:avLst/>
          </a:prstGeom>
        </p:spPr>
        <p:txBody>
          <a:bodyPr vert="horz" lIns="0" rIns="0" bIns="0" rtlCol="0" anchor="b">
            <a:normAutofit/>
          </a:bodyPr>
          <a:lstStyle/>
          <a:p>
            <a:pPr rtl="0"/>
            <a:r>
              <a:rPr lang="ja-JP" altLang="en-US" noProof="0" dirty="0"/>
              <a:t>クリックしてマスター タイトルのスタイルを編集</a:t>
            </a:r>
            <a:endParaRPr kumimoji="0" lang="ja-JP" altLang="en-US" noProof="0" dirty="0"/>
          </a:p>
        </p:txBody>
      </p:sp>
      <p:sp>
        <p:nvSpPr>
          <p:cNvPr id="30" name="テキスト プレースホルダー 29"/>
          <p:cNvSpPr>
            <a:spLocks noGrp="1"/>
          </p:cNvSpPr>
          <p:nvPr>
            <p:ph type="body" idx="1"/>
          </p:nvPr>
        </p:nvSpPr>
        <p:spPr>
          <a:xfrm>
            <a:off x="457200" y="1935480"/>
            <a:ext cx="8229600" cy="4343400"/>
          </a:xfrm>
          <a:prstGeom prst="rect">
            <a:avLst/>
          </a:prstGeom>
        </p:spPr>
        <p:txBody>
          <a:bodyPr vert="horz" rtlCol="0">
            <a:normAutofit/>
          </a:bodyPr>
          <a:lstStyle/>
          <a:p>
            <a:pPr lvl="0" rtl="0" eaLnBrk="1" latinLnBrk="0" hangingPunct="1"/>
            <a:r>
              <a:rPr lang="ja-JP" altLang="en-US" noProof="0" dirty="0" smtClean="0"/>
              <a:t>クリックしてマスター テキストのスタイルを編集</a:t>
            </a:r>
          </a:p>
          <a:p>
            <a:pPr lvl="1" rtl="0" eaLnBrk="1" latinLnBrk="0" hangingPunct="1"/>
            <a:r>
              <a:rPr lang="ja-JP" altLang="en-US" noProof="0" dirty="0" smtClean="0"/>
              <a:t>第 </a:t>
            </a:r>
            <a:r>
              <a:rPr lang="en-US" altLang="ja-JP" noProof="0" dirty="0" smtClean="0"/>
              <a:t>2 </a:t>
            </a:r>
            <a:r>
              <a:rPr lang="ja-JP" altLang="en-US" noProof="0" dirty="0" smtClean="0"/>
              <a:t>レベル</a:t>
            </a:r>
          </a:p>
          <a:p>
            <a:pPr lvl="2" rtl="0" eaLnBrk="1" latinLnBrk="0" hangingPunct="1"/>
            <a:r>
              <a:rPr lang="ja-JP" altLang="en-US" noProof="0" dirty="0" smtClean="0"/>
              <a:t>第 </a:t>
            </a:r>
            <a:r>
              <a:rPr lang="en-US" altLang="ja-JP" noProof="0" dirty="0" smtClean="0"/>
              <a:t>3 </a:t>
            </a:r>
            <a:r>
              <a:rPr lang="ja-JP" altLang="en-US" noProof="0" dirty="0" smtClean="0"/>
              <a:t>レベル</a:t>
            </a:r>
          </a:p>
          <a:p>
            <a:pPr lvl="3" rtl="0" eaLnBrk="1" latinLnBrk="0" hangingPunct="1"/>
            <a:r>
              <a:rPr lang="ja-JP" altLang="en-US" noProof="0" dirty="0" smtClean="0"/>
              <a:t>第 </a:t>
            </a:r>
            <a:r>
              <a:rPr lang="en-US" altLang="ja-JP" noProof="0" dirty="0" smtClean="0"/>
              <a:t>4 </a:t>
            </a:r>
            <a:r>
              <a:rPr lang="ja-JP" altLang="en-US" noProof="0" dirty="0" smtClean="0"/>
              <a:t>レベル</a:t>
            </a:r>
          </a:p>
          <a:p>
            <a:pPr lvl="4" rtl="0" eaLnBrk="1" latinLnBrk="0" hangingPunct="1"/>
            <a:r>
              <a:rPr lang="ja-JP" altLang="en-US" noProof="0" dirty="0" smtClean="0"/>
              <a:t>第 </a:t>
            </a:r>
            <a:r>
              <a:rPr lang="en-US" altLang="ja-JP" noProof="0" dirty="0" smtClean="0"/>
              <a:t>5 </a:t>
            </a:r>
            <a:r>
              <a:rPr lang="ja-JP" altLang="en-US" noProof="0" dirty="0" smtClean="0"/>
              <a:t>レベル</a:t>
            </a:r>
            <a:endParaRPr lang="ja-JP" altLang="en-US" noProof="0" dirty="0"/>
          </a:p>
        </p:txBody>
      </p:sp>
      <p:sp>
        <p:nvSpPr>
          <p:cNvPr id="10" name="日付プレースホルダー 9"/>
          <p:cNvSpPr>
            <a:spLocks noGrp="1"/>
          </p:cNvSpPr>
          <p:nvPr>
            <p:ph type="dt" sz="half" idx="2"/>
          </p:nvPr>
        </p:nvSpPr>
        <p:spPr>
          <a:xfrm>
            <a:off x="457200" y="6356352"/>
            <a:ext cx="21336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196E8732-2B4B-4F0A-8362-53F7A7DF2931}" type="datetime4">
              <a:rPr lang="ja-JP" altLang="en-US" smtClean="0"/>
              <a:t>2021年12月7日</a:t>
            </a:fld>
            <a:endParaRPr lang="en-US" dirty="0"/>
          </a:p>
        </p:txBody>
      </p:sp>
      <p:sp>
        <p:nvSpPr>
          <p:cNvPr id="22" name="フッター プレースホルダー 21"/>
          <p:cNvSpPr>
            <a:spLocks noGrp="1"/>
          </p:cNvSpPr>
          <p:nvPr>
            <p:ph type="ftr" sz="quarter" idx="3"/>
          </p:nvPr>
        </p:nvSpPr>
        <p:spPr>
          <a:xfrm>
            <a:off x="2667000" y="6356352"/>
            <a:ext cx="33528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r>
              <a:rPr lang="ja-JP" altLang="en-US" noProof="0" dirty="0" smtClean="0"/>
              <a:t>フッターを追加</a:t>
            </a:r>
            <a:endParaRPr lang="ja-JP" altLang="en-US" noProof="0" dirty="0"/>
          </a:p>
        </p:txBody>
      </p:sp>
      <p:sp>
        <p:nvSpPr>
          <p:cNvPr id="18" name="スライド番号プレースホルダー 17"/>
          <p:cNvSpPr>
            <a:spLocks noGrp="1"/>
          </p:cNvSpPr>
          <p:nvPr>
            <p:ph type="sldNum" sz="quarter" idx="4"/>
          </p:nvPr>
        </p:nvSpPr>
        <p:spPr>
          <a:xfrm>
            <a:off x="7924800" y="6356352"/>
            <a:ext cx="762000" cy="365125"/>
          </a:xfrm>
          <a:prstGeom prst="rect">
            <a:avLst/>
          </a:prstGeom>
        </p:spPr>
        <p:txBody>
          <a:bodyPr vert="horz" lIns="0" tIns="0" rIns="0" bIns="0" rtlCol="0" anchor="b"/>
          <a:lstStyle>
            <a:lvl1pPr algn="r"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401CF334-2D5C-4859-84A6-CA7E6E43FAEB}" type="slidenum">
              <a:rPr lang="en-US" altLang="ja-JP" noProof="0" smtClean="0"/>
              <a:pPr/>
              <a:t>‹#›</a:t>
            </a:fld>
            <a:endParaRPr lang="ja-JP" altLang="en-US"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1" sz="5000" b="0" kern="1200">
          <a:ln>
            <a:noFill/>
          </a:ln>
          <a:solidFill>
            <a:schemeClr val="tx2"/>
          </a:solidFill>
          <a:effectLst/>
          <a:latin typeface="Meiryo UI" panose="020B0604030504040204" pitchFamily="50" charset="-128"/>
          <a:ea typeface="Meiryo UI" panose="020B0604030504040204" pitchFamily="50" charset="-128"/>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25566" y="1818836"/>
            <a:ext cx="7851648" cy="1828800"/>
          </a:xfrm>
        </p:spPr>
        <p:txBody>
          <a:bodyPr rtlCol="0">
            <a:normAutofit/>
          </a:bodyPr>
          <a:lstStyle/>
          <a:p>
            <a:pPr algn="ctr">
              <a:lnSpc>
                <a:spcPct val="100000"/>
              </a:lnSpc>
            </a:pPr>
            <a:r>
              <a:rPr lang="ja-JP" altLang="en-US" sz="4000" dirty="0">
                <a:solidFill>
                  <a:schemeClr val="tx1"/>
                </a:solidFill>
              </a:rPr>
              <a:t>日本学生支援機構</a:t>
            </a:r>
            <a:r>
              <a:rPr lang="en-US" altLang="ja-JP" sz="4400" dirty="0">
                <a:solidFill>
                  <a:schemeClr val="tx1"/>
                </a:solidFill>
              </a:rPr>
              <a:t/>
            </a:r>
            <a:br>
              <a:rPr lang="en-US" altLang="ja-JP" sz="4400" dirty="0">
                <a:solidFill>
                  <a:schemeClr val="tx1"/>
                </a:solidFill>
              </a:rPr>
            </a:br>
            <a:r>
              <a:rPr lang="ja-JP" altLang="en-US" sz="5400" dirty="0">
                <a:solidFill>
                  <a:schemeClr val="tx1"/>
                </a:solidFill>
              </a:rPr>
              <a:t>奨学金継続</a:t>
            </a:r>
            <a:r>
              <a:rPr lang="ja-JP" altLang="en-US" sz="5400" dirty="0" smtClean="0">
                <a:solidFill>
                  <a:schemeClr val="tx1"/>
                </a:solidFill>
              </a:rPr>
              <a:t>説明会</a:t>
            </a:r>
            <a:endParaRPr lang="ja-JP" altLang="en-US" sz="4000" dirty="0">
              <a:latin typeface="Meiryo UI" panose="020B0604030504040204" pitchFamily="50" charset="-128"/>
              <a:ea typeface="Meiryo UI" panose="020B0604030504040204" pitchFamily="50" charset="-128"/>
            </a:endParaRPr>
          </a:p>
        </p:txBody>
      </p:sp>
      <p:sp>
        <p:nvSpPr>
          <p:cNvPr id="5" name="サブタイトル 4"/>
          <p:cNvSpPr>
            <a:spLocks noGrp="1"/>
          </p:cNvSpPr>
          <p:nvPr>
            <p:ph type="subTitle" idx="1"/>
          </p:nvPr>
        </p:nvSpPr>
        <p:spPr>
          <a:xfrm>
            <a:off x="1173481" y="5462285"/>
            <a:ext cx="7854696" cy="964641"/>
          </a:xfrm>
        </p:spPr>
        <p:txBody>
          <a:bodyPr rtlCol="0">
            <a:normAutofit/>
          </a:bodyPr>
          <a:lstStyle/>
          <a:p>
            <a:r>
              <a:rPr lang="en-US" altLang="ja-JP" sz="1800" dirty="0" smtClean="0">
                <a:latin typeface="Meiryo UI" panose="020B0604030504040204" pitchFamily="50" charset="-128"/>
                <a:ea typeface="Meiryo UI" panose="020B0604030504040204" pitchFamily="50" charset="-128"/>
              </a:rPr>
              <a:t>202</a:t>
            </a:r>
            <a:r>
              <a:rPr lang="en-US" altLang="ja-JP" sz="1800" dirty="0">
                <a:latin typeface="Meiryo UI" panose="020B0604030504040204" pitchFamily="50" charset="-128"/>
                <a:ea typeface="Meiryo UI" panose="020B0604030504040204" pitchFamily="50" charset="-128"/>
              </a:rPr>
              <a:t>1</a:t>
            </a:r>
            <a:r>
              <a:rPr lang="ja-JP" altLang="en-US" sz="1800" dirty="0" smtClean="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12</a:t>
            </a:r>
            <a:r>
              <a:rPr lang="ja-JP" altLang="en-US" sz="1800" dirty="0" smtClean="0">
                <a:latin typeface="Meiryo UI" panose="020B0604030504040204" pitchFamily="50" charset="-128"/>
                <a:ea typeface="Meiryo UI" panose="020B0604030504040204" pitchFamily="50" charset="-128"/>
              </a:rPr>
              <a:t>月</a:t>
            </a:r>
            <a:r>
              <a:rPr lang="en-US" altLang="ja-JP" sz="1800" dirty="0" smtClean="0">
                <a:latin typeface="Meiryo UI" panose="020B0604030504040204" pitchFamily="50" charset="-128"/>
                <a:ea typeface="Meiryo UI" panose="020B0604030504040204" pitchFamily="50" charset="-128"/>
              </a:rPr>
              <a:t>20</a:t>
            </a:r>
            <a:r>
              <a:rPr lang="ja-JP" altLang="en-US" sz="1800" dirty="0" smtClean="0">
                <a:latin typeface="Meiryo UI" panose="020B0604030504040204" pitchFamily="50" charset="-128"/>
                <a:ea typeface="Meiryo UI" panose="020B0604030504040204" pitchFamily="50" charset="-128"/>
              </a:rPr>
              <a:t>日、</a:t>
            </a:r>
            <a:r>
              <a:rPr lang="en-US" altLang="ja-JP" sz="1800" dirty="0" smtClean="0">
                <a:latin typeface="Meiryo UI" panose="020B0604030504040204" pitchFamily="50" charset="-128"/>
                <a:ea typeface="Meiryo UI" panose="020B0604030504040204" pitchFamily="50" charset="-128"/>
              </a:rPr>
              <a:t>22</a:t>
            </a:r>
            <a:r>
              <a:rPr lang="ja-JP" altLang="en-US" sz="1800" dirty="0" smtClean="0">
                <a:latin typeface="Meiryo UI" panose="020B0604030504040204" pitchFamily="50" charset="-128"/>
                <a:ea typeface="Meiryo UI" panose="020B0604030504040204" pitchFamily="50" charset="-128"/>
              </a:rPr>
              <a:t>日、</a:t>
            </a:r>
            <a:r>
              <a:rPr lang="en-US" altLang="ja-JP" sz="1800" dirty="0" smtClean="0">
                <a:latin typeface="Meiryo UI" panose="020B0604030504040204" pitchFamily="50" charset="-128"/>
                <a:ea typeface="Meiryo UI" panose="020B0604030504040204" pitchFamily="50" charset="-128"/>
              </a:rPr>
              <a:t>24</a:t>
            </a:r>
            <a:r>
              <a:rPr lang="ja-JP" altLang="en-US" sz="1800" dirty="0" smtClean="0">
                <a:latin typeface="Meiryo UI" panose="020B0604030504040204" pitchFamily="50" charset="-128"/>
                <a:ea typeface="Meiryo UI" panose="020B0604030504040204" pitchFamily="50" charset="-128"/>
              </a:rPr>
              <a:t>日</a:t>
            </a:r>
            <a:endParaRPr lang="en-US" altLang="ja-JP" sz="1800" dirty="0" smtClean="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開催時間：</a:t>
            </a:r>
            <a:r>
              <a:rPr lang="en-US" altLang="ja-JP" sz="1800" dirty="0" smtClean="0">
                <a:latin typeface="Meiryo UI" panose="020B0604030504040204" pitchFamily="50" charset="-128"/>
                <a:ea typeface="Meiryo UI" panose="020B0604030504040204" pitchFamily="50" charset="-128"/>
              </a:rPr>
              <a:t>12</a:t>
            </a:r>
            <a:r>
              <a:rPr lang="ja-JP" altLang="en-US" sz="1800" dirty="0" smtClean="0">
                <a:latin typeface="Meiryo UI" panose="020B0604030504040204" pitchFamily="50" charset="-128"/>
                <a:ea typeface="Meiryo UI" panose="020B0604030504040204" pitchFamily="50" charset="-128"/>
              </a:rPr>
              <a:t>：</a:t>
            </a:r>
            <a:r>
              <a:rPr lang="en-US" altLang="ja-JP" sz="1800" dirty="0" smtClean="0">
                <a:latin typeface="Meiryo UI" panose="020B0604030504040204" pitchFamily="50" charset="-128"/>
                <a:ea typeface="Meiryo UI" panose="020B0604030504040204" pitchFamily="50" charset="-128"/>
              </a:rPr>
              <a:t>1</a:t>
            </a:r>
            <a:r>
              <a:rPr lang="en-US" altLang="ja-JP" sz="1800" dirty="0">
                <a:latin typeface="Meiryo UI" panose="020B0604030504040204" pitchFamily="50" charset="-128"/>
                <a:ea typeface="Meiryo UI" panose="020B0604030504040204" pitchFamily="50" charset="-128"/>
              </a:rPr>
              <a:t>5</a:t>
            </a:r>
            <a:r>
              <a:rPr lang="ja-JP" altLang="en-US" sz="1800" dirty="0" smtClean="0">
                <a:latin typeface="Meiryo UI" panose="020B0604030504040204" pitchFamily="50" charset="-128"/>
                <a:ea typeface="Meiryo UI" panose="020B0604030504040204" pitchFamily="50" charset="-128"/>
              </a:rPr>
              <a:t>～</a:t>
            </a:r>
            <a:r>
              <a:rPr lang="en-US" altLang="ja-JP" sz="1800" dirty="0" smtClean="0">
                <a:latin typeface="Meiryo UI" panose="020B0604030504040204" pitchFamily="50" charset="-128"/>
                <a:ea typeface="Meiryo UI" panose="020B0604030504040204" pitchFamily="50" charset="-128"/>
              </a:rPr>
              <a:t>13</a:t>
            </a:r>
            <a:r>
              <a:rPr lang="ja-JP" altLang="en-US" sz="1800" dirty="0" smtClean="0">
                <a:latin typeface="Meiryo UI" panose="020B0604030504040204" pitchFamily="50" charset="-128"/>
                <a:ea typeface="Meiryo UI" panose="020B0604030504040204" pitchFamily="50" charset="-128"/>
              </a:rPr>
              <a:t>：</a:t>
            </a:r>
            <a:r>
              <a:rPr lang="en-US" altLang="ja-JP" sz="1800" dirty="0" smtClean="0">
                <a:latin typeface="Meiryo UI" panose="020B0604030504040204" pitchFamily="50" charset="-128"/>
                <a:ea typeface="Meiryo UI" panose="020B0604030504040204" pitchFamily="50" charset="-128"/>
              </a:rPr>
              <a:t>0</a:t>
            </a:r>
            <a:r>
              <a:rPr lang="en-US" altLang="ja-JP" sz="1800" dirty="0">
                <a:latin typeface="Meiryo UI" panose="020B0604030504040204" pitchFamily="50" charset="-128"/>
                <a:ea typeface="Meiryo UI" panose="020B0604030504040204" pitchFamily="50" charset="-128"/>
              </a:rPr>
              <a:t>0</a:t>
            </a:r>
            <a:endParaRPr lang="en-US" altLang="ja-JP" sz="2000" dirty="0">
              <a:latin typeface="Meiryo UI" panose="020B0604030504040204" pitchFamily="50" charset="-128"/>
              <a:ea typeface="Meiryo UI" panose="020B0604030504040204" pitchFamily="50" charset="-128"/>
            </a:endParaRPr>
          </a:p>
          <a:p>
            <a:pPr rtl="0"/>
            <a:endParaRPr lang="ja-JP" altLang="en-US" dirty="0"/>
          </a:p>
        </p:txBody>
      </p:sp>
      <p:sp>
        <p:nvSpPr>
          <p:cNvPr id="2" name="角丸四角形 1"/>
          <p:cNvSpPr/>
          <p:nvPr/>
        </p:nvSpPr>
        <p:spPr>
          <a:xfrm>
            <a:off x="2970784" y="3892731"/>
            <a:ext cx="3161212" cy="94052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36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Meiryo UI" panose="020B0604030504040204" pitchFamily="50" charset="-128"/>
                <a:ea typeface="Meiryo UI" panose="020B0604030504040204" pitchFamily="50" charset="-128"/>
              </a:rPr>
              <a:t>貸与奨学金</a:t>
            </a:r>
            <a:endParaRPr kumimoji="1" lang="ja-JP" altLang="en-US" sz="36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564388"/>
            <a:ext cx="8229600" cy="1143000"/>
          </a:xfrm>
        </p:spPr>
        <p:txBody>
          <a:bodyPr>
            <a:noAutofit/>
          </a:bodyPr>
          <a:lstStyle/>
          <a:p>
            <a:r>
              <a:rPr lang="ja-JP" altLang="en-US" sz="4000" dirty="0"/>
              <a:t>適格認定について（３つの要素</a:t>
            </a:r>
            <a:r>
              <a:rPr lang="ja-JP" altLang="en-US" sz="4000" dirty="0" smtClean="0"/>
              <a:t>）</a:t>
            </a:r>
            <a:endParaRPr kumimoji="1" lang="ja-JP" altLang="en-US" sz="3600" dirty="0"/>
          </a:p>
        </p:txBody>
      </p:sp>
      <p:graphicFrame>
        <p:nvGraphicFramePr>
          <p:cNvPr id="4" name="図表 3"/>
          <p:cNvGraphicFramePr/>
          <p:nvPr>
            <p:extLst>
              <p:ext uri="{D42A27DB-BD31-4B8C-83A1-F6EECF244321}">
                <p14:modId xmlns:p14="http://schemas.microsoft.com/office/powerpoint/2010/main" val="1491623688"/>
              </p:ext>
            </p:extLst>
          </p:nvPr>
        </p:nvGraphicFramePr>
        <p:xfrm>
          <a:off x="207818" y="1993900"/>
          <a:ext cx="8909193" cy="4552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3764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02488"/>
            <a:ext cx="8229600" cy="1143000"/>
          </a:xfrm>
        </p:spPr>
        <p:txBody>
          <a:bodyPr>
            <a:noAutofit/>
          </a:bodyPr>
          <a:lstStyle/>
          <a:p>
            <a:r>
              <a:rPr lang="ja-JP" altLang="en-US" sz="4000" dirty="0"/>
              <a:t>適格認定について（４つの認定区分</a:t>
            </a:r>
            <a:r>
              <a:rPr lang="ja-JP" altLang="en-US" sz="4000" dirty="0" smtClean="0"/>
              <a:t>）</a:t>
            </a:r>
            <a:endParaRPr kumimoji="1" lang="ja-JP" altLang="en-US" sz="3600" dirty="0"/>
          </a:p>
        </p:txBody>
      </p:sp>
      <p:graphicFrame>
        <p:nvGraphicFramePr>
          <p:cNvPr id="4" name="図表 3"/>
          <p:cNvGraphicFramePr/>
          <p:nvPr>
            <p:extLst>
              <p:ext uri="{D42A27DB-BD31-4B8C-83A1-F6EECF244321}">
                <p14:modId xmlns:p14="http://schemas.microsoft.com/office/powerpoint/2010/main" val="1315042383"/>
              </p:ext>
            </p:extLst>
          </p:nvPr>
        </p:nvGraphicFramePr>
        <p:xfrm>
          <a:off x="447675" y="2095500"/>
          <a:ext cx="8239125" cy="452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2482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40588"/>
            <a:ext cx="8229600" cy="1143000"/>
          </a:xfrm>
        </p:spPr>
        <p:txBody>
          <a:bodyPr>
            <a:normAutofit/>
          </a:bodyPr>
          <a:lstStyle/>
          <a:p>
            <a:r>
              <a:rPr lang="ja-JP" altLang="en-US" sz="4800" dirty="0" smtClean="0"/>
              <a:t>「</a:t>
            </a:r>
            <a:r>
              <a:rPr lang="ja-JP" altLang="en-US" sz="4800" dirty="0"/>
              <a:t>停止・廃止」処置の</a:t>
            </a:r>
            <a:r>
              <a:rPr lang="ja-JP" altLang="en-US" sz="4800" dirty="0" smtClean="0"/>
              <a:t>目安</a:t>
            </a:r>
            <a:endParaRPr kumimoji="1" lang="ja-JP" altLang="en-US" sz="4800" dirty="0"/>
          </a:p>
        </p:txBody>
      </p:sp>
      <p:sp>
        <p:nvSpPr>
          <p:cNvPr id="4" name="コンテンツ プレースホルダー 2"/>
          <p:cNvSpPr>
            <a:spLocks noGrp="1"/>
          </p:cNvSpPr>
          <p:nvPr>
            <p:ph sz="quarter" idx="1"/>
          </p:nvPr>
        </p:nvSpPr>
        <p:spPr>
          <a:xfrm>
            <a:off x="457200" y="2257044"/>
            <a:ext cx="8280920" cy="4207255"/>
          </a:xfrm>
        </p:spPr>
        <p:txBody>
          <a:bodyPr>
            <a:normAutofit/>
          </a:bodyPr>
          <a:lstStyle/>
          <a:p>
            <a:pPr>
              <a:buFont typeface="Wingdings" panose="05000000000000000000" pitchFamily="2" charset="2"/>
              <a:buChar char="u"/>
            </a:pPr>
            <a:r>
              <a:rPr lang="ja-JP" altLang="en-US" sz="3000" dirty="0">
                <a:latin typeface="Meiryo UI" panose="020B0604030504040204" pitchFamily="50" charset="-128"/>
                <a:ea typeface="Meiryo UI" panose="020B0604030504040204" pitchFamily="50" charset="-128"/>
              </a:rPr>
              <a:t>年間の修得単位数が著しく少ない場合</a:t>
            </a:r>
            <a:endParaRPr lang="en-US" altLang="ja-JP" sz="3000" dirty="0">
              <a:latin typeface="Meiryo UI" panose="020B0604030504040204" pitchFamily="50" charset="-128"/>
              <a:ea typeface="Meiryo UI" panose="020B0604030504040204" pitchFamily="50" charset="-128"/>
            </a:endParaRPr>
          </a:p>
          <a:p>
            <a:pPr marL="0" indent="0">
              <a:buNone/>
            </a:pPr>
            <a:r>
              <a:rPr lang="ja-JP" altLang="en-US" dirty="0">
                <a:solidFill>
                  <a:srgbClr val="FF0000"/>
                </a:solidFill>
                <a:latin typeface="Meiryo UI" panose="020B0604030504040204" pitchFamily="50" charset="-128"/>
                <a:ea typeface="Meiryo UI" panose="020B0604030504040204" pitchFamily="50" charset="-128"/>
              </a:rPr>
              <a:t>　</a:t>
            </a:r>
            <a:r>
              <a:rPr lang="ja-JP" altLang="en-US" dirty="0" smtClean="0">
                <a:solidFill>
                  <a:srgbClr val="FF0000"/>
                </a:solidFill>
                <a:latin typeface="Meiryo UI" panose="020B0604030504040204" pitchFamily="50" charset="-128"/>
                <a:ea typeface="Meiryo UI" panose="020B0604030504040204" pitchFamily="50" charset="-128"/>
              </a:rPr>
              <a:t> 年間</a:t>
            </a:r>
            <a:r>
              <a:rPr lang="ja-JP" altLang="en-US" dirty="0">
                <a:solidFill>
                  <a:srgbClr val="FF0000"/>
                </a:solidFill>
                <a:latin typeface="Meiryo UI" panose="020B0604030504040204" pitchFamily="50" charset="-128"/>
                <a:ea typeface="Meiryo UI" panose="020B0604030504040204" pitchFamily="50" charset="-128"/>
              </a:rPr>
              <a:t>３単位以下の場合は「停止」処置とします。</a:t>
            </a:r>
            <a:endParaRPr lang="en-US" altLang="ja-JP" dirty="0">
              <a:solidFill>
                <a:srgbClr val="FF0000"/>
              </a:solidFill>
              <a:latin typeface="Meiryo UI" panose="020B0604030504040204" pitchFamily="50" charset="-128"/>
              <a:ea typeface="Meiryo UI" panose="020B0604030504040204" pitchFamily="50" charset="-128"/>
            </a:endParaRPr>
          </a:p>
          <a:p>
            <a:pPr marL="0" indent="0">
              <a:buNone/>
            </a:pPr>
            <a:r>
              <a:rPr lang="ja-JP" altLang="en-US" dirty="0">
                <a:solidFill>
                  <a:srgbClr val="FF0000"/>
                </a:solidFill>
                <a:latin typeface="Meiryo UI" panose="020B0604030504040204" pitchFamily="50" charset="-128"/>
                <a:ea typeface="Meiryo UI" panose="020B0604030504040204" pitchFamily="50" charset="-128"/>
              </a:rPr>
              <a:t>　</a:t>
            </a:r>
            <a:r>
              <a:rPr lang="en-US" altLang="ja-JP" sz="2200" dirty="0" smtClean="0">
                <a:latin typeface="Meiryo UI" panose="020B0604030504040204" pitchFamily="50" charset="-128"/>
                <a:ea typeface="Meiryo UI" panose="020B0604030504040204" pitchFamily="50" charset="-128"/>
              </a:rPr>
              <a:t>※</a:t>
            </a:r>
            <a:r>
              <a:rPr lang="ja-JP" altLang="en-US" sz="2200" dirty="0">
                <a:latin typeface="Meiryo UI" panose="020B0604030504040204" pitchFamily="50" charset="-128"/>
                <a:ea typeface="Meiryo UI" panose="020B0604030504040204" pitchFamily="50" charset="-128"/>
              </a:rPr>
              <a:t>停止する期間は原則「半年から１年」とし、改善</a:t>
            </a:r>
            <a:r>
              <a:rPr lang="ja-JP" altLang="en-US" sz="2200" dirty="0" smtClean="0">
                <a:latin typeface="Meiryo UI" panose="020B0604030504040204" pitchFamily="50" charset="-128"/>
                <a:ea typeface="Meiryo UI" panose="020B0604030504040204" pitchFamily="50" charset="-128"/>
              </a:rPr>
              <a:t>が見込まれる場合</a:t>
            </a:r>
            <a:endParaRPr lang="en-US" altLang="ja-JP" sz="2200" dirty="0" smtClean="0">
              <a:latin typeface="Meiryo UI" panose="020B0604030504040204" pitchFamily="50" charset="-128"/>
              <a:ea typeface="Meiryo UI" panose="020B0604030504040204" pitchFamily="50" charset="-128"/>
            </a:endParaRPr>
          </a:p>
          <a:p>
            <a:pPr marL="0" indent="0">
              <a:buNone/>
            </a:pPr>
            <a:r>
              <a:rPr lang="en-US" altLang="ja-JP" sz="2200" dirty="0">
                <a:latin typeface="Meiryo UI" panose="020B0604030504040204" pitchFamily="50" charset="-128"/>
                <a:ea typeface="Meiryo UI" panose="020B0604030504040204" pitchFamily="50" charset="-128"/>
              </a:rPr>
              <a:t> </a:t>
            </a:r>
            <a:r>
              <a:rPr lang="en-US" altLang="ja-JP" sz="2200" dirty="0" smtClean="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は停止を</a:t>
            </a:r>
            <a:r>
              <a:rPr lang="ja-JP" altLang="en-US" sz="2200" dirty="0">
                <a:latin typeface="Meiryo UI" panose="020B0604030504040204" pitchFamily="50" charset="-128"/>
                <a:ea typeface="Meiryo UI" panose="020B0604030504040204" pitchFamily="50" charset="-128"/>
              </a:rPr>
              <a:t>解除します</a:t>
            </a:r>
            <a:r>
              <a:rPr lang="ja-JP" altLang="en-US" sz="2200" dirty="0" smtClean="0">
                <a:latin typeface="Meiryo UI" panose="020B0604030504040204" pitchFamily="50" charset="-128"/>
                <a:ea typeface="Meiryo UI" panose="020B0604030504040204" pitchFamily="50" charset="-128"/>
              </a:rPr>
              <a:t>。</a:t>
            </a:r>
            <a:r>
              <a:rPr lang="ja-JP" altLang="en-US" sz="2200" dirty="0" smtClean="0">
                <a:solidFill>
                  <a:srgbClr val="FF0000"/>
                </a:solidFill>
                <a:latin typeface="Meiryo UI" panose="020B0604030504040204" pitchFamily="50" charset="-128"/>
                <a:ea typeface="Meiryo UI" panose="020B0604030504040204" pitchFamily="50" charset="-128"/>
              </a:rPr>
              <a:t>改善</a:t>
            </a:r>
            <a:r>
              <a:rPr lang="ja-JP" altLang="en-US" sz="2200" dirty="0">
                <a:solidFill>
                  <a:srgbClr val="FF0000"/>
                </a:solidFill>
                <a:latin typeface="Meiryo UI" panose="020B0604030504040204" pitchFamily="50" charset="-128"/>
                <a:ea typeface="Meiryo UI" panose="020B0604030504040204" pitchFamily="50" charset="-128"/>
              </a:rPr>
              <a:t>しない場合は「廃止」</a:t>
            </a:r>
            <a:r>
              <a:rPr lang="ja-JP" altLang="en-US" sz="2200" dirty="0" smtClean="0">
                <a:latin typeface="Meiryo UI" panose="020B0604030504040204" pitchFamily="50" charset="-128"/>
                <a:ea typeface="Meiryo UI" panose="020B0604030504040204" pitchFamily="50" charset="-128"/>
              </a:rPr>
              <a:t>となります。</a:t>
            </a:r>
            <a:endParaRPr lang="en-US" altLang="ja-JP" sz="22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a:buFont typeface="Wingdings" panose="05000000000000000000" pitchFamily="2" charset="2"/>
              <a:buChar char="u"/>
            </a:pPr>
            <a:r>
              <a:rPr lang="ja-JP" altLang="en-US" sz="3000" dirty="0">
                <a:latin typeface="Meiryo UI" panose="020B0604030504040204" pitchFamily="50" charset="-128"/>
                <a:ea typeface="Meiryo UI" panose="020B0604030504040204" pitchFamily="50" charset="-128"/>
              </a:rPr>
              <a:t>留年する可能性が極めて高い場合</a:t>
            </a:r>
            <a:endParaRPr lang="en-US" altLang="ja-JP" sz="3000" dirty="0">
              <a:latin typeface="Meiryo UI" panose="020B0604030504040204" pitchFamily="50" charset="-128"/>
              <a:ea typeface="Meiryo UI" panose="020B0604030504040204" pitchFamily="50" charset="-128"/>
            </a:endParaRPr>
          </a:p>
          <a:p>
            <a:pPr marL="0" indent="0">
              <a:buNone/>
            </a:pPr>
            <a:r>
              <a:rPr lang="ja-JP" altLang="en-US" dirty="0">
                <a:solidFill>
                  <a:srgbClr val="FF0000"/>
                </a:solidFill>
                <a:latin typeface="Meiryo UI" panose="020B0604030504040204" pitchFamily="50" charset="-128"/>
                <a:ea typeface="Meiryo UI" panose="020B0604030504040204" pitchFamily="50" charset="-128"/>
              </a:rPr>
              <a:t>　２年生終了までに「３５単位以下」、３年生終了</a:t>
            </a:r>
            <a:r>
              <a:rPr lang="ja-JP" altLang="en-US" dirty="0" smtClean="0">
                <a:solidFill>
                  <a:srgbClr val="FF0000"/>
                </a:solidFill>
                <a:latin typeface="Meiryo UI" panose="020B0604030504040204" pitchFamily="50" charset="-128"/>
                <a:ea typeface="Meiryo UI" panose="020B0604030504040204" pitchFamily="50" charset="-128"/>
              </a:rPr>
              <a:t>までに</a:t>
            </a:r>
            <a:endParaRPr lang="en-US" altLang="ja-JP" dirty="0" smtClean="0">
              <a:solidFill>
                <a:srgbClr val="FF0000"/>
              </a:solidFill>
              <a:latin typeface="Meiryo UI" panose="020B0604030504040204" pitchFamily="50" charset="-128"/>
              <a:ea typeface="Meiryo UI" panose="020B0604030504040204" pitchFamily="50" charset="-128"/>
            </a:endParaRPr>
          </a:p>
          <a:p>
            <a:pPr marL="0" indent="0">
              <a:buNone/>
            </a:pPr>
            <a:r>
              <a:rPr lang="ja-JP" altLang="en-US" dirty="0" smtClean="0">
                <a:solidFill>
                  <a:srgbClr val="FF0000"/>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７９</a:t>
            </a:r>
            <a:r>
              <a:rPr lang="ja-JP" altLang="en-US" dirty="0" smtClean="0">
                <a:solidFill>
                  <a:srgbClr val="FF0000"/>
                </a:solidFill>
                <a:latin typeface="Meiryo UI" panose="020B0604030504040204" pitchFamily="50" charset="-128"/>
                <a:ea typeface="Meiryo UI" panose="020B0604030504040204" pitchFamily="50" charset="-128"/>
              </a:rPr>
              <a:t>単位</a:t>
            </a:r>
            <a:r>
              <a:rPr lang="ja-JP" altLang="en-US" dirty="0">
                <a:solidFill>
                  <a:srgbClr val="FF0000"/>
                </a:solidFill>
                <a:latin typeface="Meiryo UI" panose="020B0604030504040204" pitchFamily="50" charset="-128"/>
                <a:ea typeface="Meiryo UI" panose="020B0604030504040204" pitchFamily="50" charset="-128"/>
              </a:rPr>
              <a:t>以下」の場合は奨学</a:t>
            </a:r>
            <a:r>
              <a:rPr lang="ja-JP" altLang="en-US" dirty="0" smtClean="0">
                <a:solidFill>
                  <a:srgbClr val="FF0000"/>
                </a:solidFill>
                <a:latin typeface="Meiryo UI" panose="020B0604030504040204" pitchFamily="50" charset="-128"/>
                <a:ea typeface="Meiryo UI" panose="020B0604030504040204" pitchFamily="50" charset="-128"/>
              </a:rPr>
              <a:t>金</a:t>
            </a:r>
            <a:r>
              <a:rPr lang="ja-JP" altLang="en-US" dirty="0">
                <a:solidFill>
                  <a:srgbClr val="FF0000"/>
                </a:solidFill>
                <a:latin typeface="Meiryo UI" panose="020B0604030504040204" pitchFamily="50" charset="-128"/>
                <a:ea typeface="Meiryo UI" panose="020B0604030504040204" pitchFamily="50" charset="-128"/>
              </a:rPr>
              <a:t>が</a:t>
            </a:r>
            <a:r>
              <a:rPr lang="ja-JP" altLang="en-US" dirty="0" smtClean="0">
                <a:solidFill>
                  <a:srgbClr val="FF0000"/>
                </a:solidFill>
                <a:latin typeface="Meiryo UI" panose="020B0604030504040204" pitchFamily="50" charset="-128"/>
                <a:ea typeface="Meiryo UI" panose="020B0604030504040204" pitchFamily="50" charset="-128"/>
              </a:rPr>
              <a:t>廃止となります。</a:t>
            </a:r>
            <a:endParaRPr lang="en-US" altLang="ja-JP" dirty="0" smtClean="0">
              <a:solidFill>
                <a:srgbClr val="FF0000"/>
              </a:solidFill>
              <a:latin typeface="Meiryo UI" panose="020B0604030504040204" pitchFamily="50" charset="-128"/>
              <a:ea typeface="Meiryo UI" panose="020B0604030504040204" pitchFamily="50" charset="-128"/>
            </a:endParaRPr>
          </a:p>
          <a:p>
            <a:pPr marL="0" indent="0">
              <a:buNone/>
            </a:pPr>
            <a:endParaRPr lang="en-US" altLang="ja-JP" sz="3000" dirty="0">
              <a:solidFill>
                <a:srgbClr val="FF0000"/>
              </a:solidFill>
            </a:endParaRPr>
          </a:p>
          <a:p>
            <a:pPr marL="0" indent="0">
              <a:buNone/>
            </a:pPr>
            <a:endParaRPr lang="en-US" altLang="ja-JP" sz="3200" dirty="0"/>
          </a:p>
        </p:txBody>
      </p:sp>
    </p:spTree>
    <p:extLst>
      <p:ext uri="{BB962C8B-B14F-4D97-AF65-F5344CB8AC3E}">
        <p14:creationId xmlns:p14="http://schemas.microsoft.com/office/powerpoint/2010/main" val="685330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06977" y="4911634"/>
            <a:ext cx="8530046" cy="1841864"/>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9" name="角丸四角形 8"/>
          <p:cNvSpPr/>
          <p:nvPr/>
        </p:nvSpPr>
        <p:spPr>
          <a:xfrm>
            <a:off x="280851" y="3722914"/>
            <a:ext cx="8556172" cy="1031966"/>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8" name="角丸四角形 7"/>
          <p:cNvSpPr/>
          <p:nvPr/>
        </p:nvSpPr>
        <p:spPr>
          <a:xfrm>
            <a:off x="306977" y="2541007"/>
            <a:ext cx="8530046" cy="1025154"/>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7" name="角丸四角形 6"/>
          <p:cNvSpPr/>
          <p:nvPr/>
        </p:nvSpPr>
        <p:spPr>
          <a:xfrm>
            <a:off x="306977" y="1672047"/>
            <a:ext cx="8530046" cy="712208"/>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63731" y="56403"/>
            <a:ext cx="8229600" cy="1143000"/>
          </a:xfrm>
        </p:spPr>
        <p:txBody>
          <a:bodyPr>
            <a:normAutofit/>
          </a:bodyPr>
          <a:lstStyle/>
          <a:p>
            <a:r>
              <a:rPr kumimoji="1" lang="ja-JP" altLang="en-US" sz="3600" dirty="0" smtClean="0"/>
              <a:t>奨学金継続願の提出（入力）時の注意点</a:t>
            </a:r>
            <a:endParaRPr kumimoji="1" lang="ja-JP" altLang="en-US" sz="3600" dirty="0"/>
          </a:p>
        </p:txBody>
      </p:sp>
      <p:sp>
        <p:nvSpPr>
          <p:cNvPr id="3" name="コンテンツ プレースホルダー 2"/>
          <p:cNvSpPr>
            <a:spLocks noGrp="1"/>
          </p:cNvSpPr>
          <p:nvPr>
            <p:ph idx="1"/>
          </p:nvPr>
        </p:nvSpPr>
        <p:spPr>
          <a:xfrm>
            <a:off x="313508" y="1672046"/>
            <a:ext cx="8530046" cy="5185954"/>
          </a:xfrm>
        </p:spPr>
        <p:txBody>
          <a:bodyPr>
            <a:noAutofit/>
          </a:bodyPr>
          <a:lstStyle/>
          <a:p>
            <a:r>
              <a:rPr kumimoji="1" lang="ja-JP" altLang="en-US" sz="2000" dirty="0" smtClean="0">
                <a:latin typeface="Meiryo UI" panose="020B0604030504040204" pitchFamily="50" charset="-128"/>
                <a:ea typeface="Meiryo UI" panose="020B0604030504040204" pitchFamily="50" charset="-128"/>
              </a:rPr>
              <a:t>翌年度も奨学金の継続を希望する場合は必ず「Ｃ</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奨学金振込みの継続の確認」で「奨学金の継続を希望します」としてください。</a:t>
            </a:r>
            <a:endParaRPr kumimoji="1" lang="en-US" altLang="ja-JP" sz="2000" dirty="0" smtClean="0">
              <a:latin typeface="Meiryo UI" panose="020B0604030504040204" pitchFamily="50" charset="-128"/>
              <a:ea typeface="Meiryo UI" panose="020B0604030504040204" pitchFamily="50" charset="-128"/>
            </a:endParaRPr>
          </a:p>
          <a:p>
            <a:pPr marL="0" indent="0">
              <a:lnSpc>
                <a:spcPts val="1000"/>
              </a:lnSpc>
              <a:buNone/>
            </a:pPr>
            <a:endParaRPr kumimoji="1" lang="en-US" altLang="ja-JP" sz="1800"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「Ｈ</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経済状況」</a:t>
            </a:r>
            <a:r>
              <a:rPr kumimoji="1" lang="en-US" altLang="ja-JP" sz="2000" dirty="0" smtClean="0">
                <a:latin typeface="Meiryo UI" panose="020B0604030504040204" pitchFamily="50" charset="-128"/>
                <a:ea typeface="Meiryo UI" panose="020B0604030504040204" pitchFamily="50" charset="-128"/>
              </a:rPr>
              <a:t>2.3</a:t>
            </a:r>
            <a:r>
              <a:rPr kumimoji="1" lang="ja-JP" altLang="en-US" sz="2000" dirty="0" smtClean="0">
                <a:latin typeface="Meiryo UI" panose="020B0604030504040204" pitchFamily="50" charset="-128"/>
                <a:ea typeface="Meiryo UI" panose="020B0604030504040204" pitchFamily="50" charset="-128"/>
              </a:rPr>
              <a:t>の生計維持者の収入の入力方法については機構ホームページに記載がありますのでよく確認し、間違いの無いように注意してください。</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最終スライドに記載の機構ホームページ</a:t>
            </a:r>
            <a:r>
              <a:rPr kumimoji="1" lang="en-US" altLang="ja-JP" sz="2000" dirty="0" smtClean="0">
                <a:latin typeface="Meiryo UI" panose="020B0604030504040204" pitchFamily="50" charset="-128"/>
                <a:ea typeface="Meiryo UI" panose="020B0604030504040204" pitchFamily="50" charset="-128"/>
              </a:rPr>
              <a:t>QR</a:t>
            </a:r>
            <a:r>
              <a:rPr kumimoji="1" lang="ja-JP" altLang="en-US" sz="2000" dirty="0" smtClean="0">
                <a:latin typeface="Meiryo UI" panose="020B0604030504040204" pitchFamily="50" charset="-128"/>
                <a:ea typeface="Meiryo UI" panose="020B0604030504040204" pitchFamily="50" charset="-128"/>
              </a:rPr>
              <a:t>コードからアクセス可能です。）</a:t>
            </a:r>
            <a:endParaRPr kumimoji="1" lang="en-US" altLang="ja-JP" sz="2000" dirty="0" smtClean="0">
              <a:latin typeface="Meiryo UI" panose="020B0604030504040204" pitchFamily="50" charset="-128"/>
              <a:ea typeface="Meiryo UI" panose="020B0604030504040204" pitchFamily="50" charset="-128"/>
            </a:endParaRPr>
          </a:p>
          <a:p>
            <a:pPr marL="0" indent="0">
              <a:lnSpc>
                <a:spcPts val="1000"/>
              </a:lnSpc>
              <a:buNone/>
            </a:pPr>
            <a:endParaRPr kumimoji="1" lang="en-US" altLang="ja-JP" sz="2000" dirty="0" smtClean="0">
              <a:latin typeface="Meiryo UI" panose="020B0604030504040204" pitchFamily="50" charset="-128"/>
              <a:ea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rPr>
              <a:t>「Ｈ</a:t>
            </a:r>
            <a:r>
              <a:rPr kumimoji="1" lang="en-US" altLang="ja-JP" sz="2000" dirty="0" smtClean="0">
                <a:latin typeface="Meiryo UI" panose="020B0604030504040204" pitchFamily="50" charset="-128"/>
                <a:ea typeface="Meiryo UI" panose="020B0604030504040204" pitchFamily="50" charset="-128"/>
              </a:rPr>
              <a:t>-</a:t>
            </a:r>
            <a:r>
              <a:rPr kumimoji="1" lang="ja-JP" altLang="en-US" sz="2000" dirty="0" smtClean="0">
                <a:latin typeface="Meiryo UI" panose="020B0604030504040204" pitchFamily="50" charset="-128"/>
                <a:ea typeface="Meiryo UI" panose="020B0604030504040204" pitchFamily="50" charset="-128"/>
              </a:rPr>
              <a:t>経済状況」</a:t>
            </a:r>
            <a:r>
              <a:rPr kumimoji="1" lang="en-US" altLang="ja-JP" sz="2000" dirty="0" smtClean="0">
                <a:latin typeface="Meiryo UI" panose="020B0604030504040204" pitchFamily="50" charset="-128"/>
                <a:ea typeface="Meiryo UI" panose="020B0604030504040204" pitchFamily="50" charset="-128"/>
              </a:rPr>
              <a:t>5</a:t>
            </a:r>
            <a:r>
              <a:rPr kumimoji="1" lang="ja-JP" altLang="en-US" sz="2000" dirty="0" smtClean="0">
                <a:latin typeface="Meiryo UI" panose="020B0604030504040204" pitchFamily="50" charset="-128"/>
                <a:ea typeface="Meiryo UI" panose="020B0604030504040204" pitchFamily="50" charset="-128"/>
              </a:rPr>
              <a:t>のあなたの</a:t>
            </a:r>
            <a:r>
              <a:rPr kumimoji="1" lang="en-US" altLang="ja-JP" sz="2000" dirty="0" smtClean="0">
                <a:latin typeface="Meiryo UI" panose="020B0604030504040204" pitchFamily="50" charset="-128"/>
                <a:ea typeface="Meiryo UI" panose="020B0604030504040204" pitchFamily="50" charset="-128"/>
              </a:rPr>
              <a:t>2020</a:t>
            </a:r>
            <a:r>
              <a:rPr kumimoji="1" lang="ja-JP" altLang="en-US" sz="2000" dirty="0" smtClean="0">
                <a:latin typeface="Meiryo UI" panose="020B0604030504040204" pitchFamily="50" charset="-128"/>
                <a:ea typeface="Meiryo UI" panose="020B0604030504040204" pitchFamily="50" charset="-128"/>
              </a:rPr>
              <a:t>年</a:t>
            </a:r>
            <a:r>
              <a:rPr kumimoji="1" lang="en-US" altLang="ja-JP" sz="2000" dirty="0" smtClean="0">
                <a:latin typeface="Meiryo UI" panose="020B0604030504040204" pitchFamily="50" charset="-128"/>
                <a:ea typeface="Meiryo UI" panose="020B0604030504040204" pitchFamily="50" charset="-128"/>
              </a:rPr>
              <a:t>12</a:t>
            </a:r>
            <a:r>
              <a:rPr kumimoji="1" lang="ja-JP" altLang="en-US" sz="2000" dirty="0" smtClean="0">
                <a:latin typeface="Meiryo UI" panose="020B0604030504040204" pitchFamily="50" charset="-128"/>
                <a:ea typeface="Meiryo UI" panose="020B0604030504040204" pitchFamily="50" charset="-128"/>
              </a:rPr>
              <a:t>月</a:t>
            </a:r>
            <a:r>
              <a:rPr kumimoji="1" lang="ja-JP" altLang="en-US" sz="1200" dirty="0" smtClean="0">
                <a:latin typeface="Meiryo UI" panose="020B0604030504040204" pitchFamily="50" charset="-128"/>
                <a:ea typeface="Meiryo UI" panose="020B0604030504040204" pitchFamily="50" charset="-128"/>
              </a:rPr>
              <a:t>（今年度入学者は</a:t>
            </a:r>
            <a:r>
              <a:rPr kumimoji="1" lang="en-US" altLang="ja-JP" sz="1200" dirty="0" smtClean="0">
                <a:latin typeface="Meiryo UI" panose="020B0604030504040204" pitchFamily="50" charset="-128"/>
                <a:ea typeface="Meiryo UI" panose="020B0604030504040204" pitchFamily="50" charset="-128"/>
              </a:rPr>
              <a:t>2021</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月）</a:t>
            </a:r>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rPr>
              <a:t>2021</a:t>
            </a:r>
            <a:r>
              <a:rPr kumimoji="1" lang="ja-JP" altLang="en-US" sz="2000" dirty="0" smtClean="0">
                <a:latin typeface="Meiryo UI" panose="020B0604030504040204" pitchFamily="50" charset="-128"/>
                <a:ea typeface="Meiryo UI" panose="020B0604030504040204" pitchFamily="50" charset="-128"/>
              </a:rPr>
              <a:t>年</a:t>
            </a:r>
            <a:r>
              <a:rPr kumimoji="1" lang="en-US" altLang="ja-JP" sz="2000" dirty="0" smtClean="0">
                <a:latin typeface="Meiryo UI" panose="020B0604030504040204" pitchFamily="50" charset="-128"/>
                <a:ea typeface="Meiryo UI" panose="020B0604030504040204" pitchFamily="50" charset="-128"/>
              </a:rPr>
              <a:t>11</a:t>
            </a:r>
            <a:r>
              <a:rPr kumimoji="1" lang="ja-JP" altLang="en-US" sz="2000" dirty="0" smtClean="0">
                <a:latin typeface="Meiryo UI" panose="020B0604030504040204" pitchFamily="50" charset="-128"/>
                <a:ea typeface="Meiryo UI" panose="020B0604030504040204" pitchFamily="50" charset="-128"/>
              </a:rPr>
              <a:t>月までの収入についての「家庭からの給付」は</a:t>
            </a:r>
            <a:r>
              <a:rPr kumimoji="1" lang="ja-JP" altLang="en-US" sz="2000" b="1" dirty="0" smtClean="0">
                <a:latin typeface="Meiryo UI" panose="020B0604030504040204" pitchFamily="50" charset="-128"/>
                <a:ea typeface="Meiryo UI" panose="020B0604030504040204" pitchFamily="50" charset="-128"/>
              </a:rPr>
              <a:t>家庭が支払った</a:t>
            </a:r>
            <a:r>
              <a:rPr kumimoji="1" lang="ja-JP" altLang="en-US" sz="2000" u="sng" dirty="0" smtClean="0">
                <a:latin typeface="Meiryo UI" panose="020B0604030504040204" pitchFamily="50" charset="-128"/>
                <a:ea typeface="Meiryo UI" panose="020B0604030504040204" pitchFamily="50" charset="-128"/>
              </a:rPr>
              <a:t>授業料</a:t>
            </a:r>
            <a:r>
              <a:rPr kumimoji="1" lang="ja-JP" altLang="en-US" sz="1400" u="sng" dirty="0" smtClean="0">
                <a:latin typeface="Meiryo UI" panose="020B0604030504040204" pitchFamily="50" charset="-128"/>
                <a:ea typeface="Meiryo UI" panose="020B0604030504040204" pitchFamily="50" charset="-128"/>
              </a:rPr>
              <a:t>（今年度入学者は入学金等含む）</a:t>
            </a:r>
            <a:r>
              <a:rPr kumimoji="1" lang="ja-JP" altLang="en-US" sz="2000" dirty="0" smtClean="0">
                <a:latin typeface="Meiryo UI" panose="020B0604030504040204" pitchFamily="50" charset="-128"/>
                <a:ea typeface="Meiryo UI" panose="020B0604030504040204" pitchFamily="50" charset="-128"/>
              </a:rPr>
              <a:t>や</a:t>
            </a:r>
            <a:r>
              <a:rPr kumimoji="1" lang="ja-JP" altLang="en-US" sz="2000" u="sng" dirty="0" smtClean="0">
                <a:latin typeface="Meiryo UI" panose="020B0604030504040204" pitchFamily="50" charset="-128"/>
                <a:ea typeface="Meiryo UI" panose="020B0604030504040204" pitchFamily="50" charset="-128"/>
              </a:rPr>
              <a:t>家賃</a:t>
            </a:r>
            <a:r>
              <a:rPr kumimoji="1" lang="ja-JP" altLang="en-US" sz="2000" dirty="0" smtClean="0">
                <a:latin typeface="Meiryo UI" panose="020B0604030504040204" pitchFamily="50" charset="-128"/>
                <a:ea typeface="Meiryo UI" panose="020B0604030504040204" pitchFamily="50" charset="-128"/>
              </a:rPr>
              <a:t>や</a:t>
            </a:r>
            <a:r>
              <a:rPr kumimoji="1" lang="ja-JP" altLang="en-US" sz="2000" u="sng" dirty="0" smtClean="0">
                <a:latin typeface="Meiryo UI" panose="020B0604030504040204" pitchFamily="50" charset="-128"/>
                <a:ea typeface="Meiryo UI" panose="020B0604030504040204" pitchFamily="50" charset="-128"/>
              </a:rPr>
              <a:t>仕送り等</a:t>
            </a:r>
            <a:r>
              <a:rPr kumimoji="1" lang="ja-JP" altLang="en-US" sz="2000" dirty="0" smtClean="0">
                <a:latin typeface="Meiryo UI" panose="020B0604030504040204" pitchFamily="50" charset="-128"/>
                <a:ea typeface="Meiryo UI" panose="020B0604030504040204" pitchFamily="50" charset="-128"/>
              </a:rPr>
              <a:t>を</a:t>
            </a:r>
            <a:r>
              <a:rPr kumimoji="1" lang="ja-JP" altLang="en-US" sz="2000" b="1" dirty="0" smtClean="0">
                <a:latin typeface="Meiryo UI" panose="020B0604030504040204" pitchFamily="50" charset="-128"/>
                <a:ea typeface="Meiryo UI" panose="020B0604030504040204" pitchFamily="50" charset="-128"/>
              </a:rPr>
              <a:t>合計して入力</a:t>
            </a:r>
            <a:r>
              <a:rPr kumimoji="1" lang="ja-JP" altLang="en-US" sz="2000" dirty="0" smtClean="0">
                <a:latin typeface="Meiryo UI" panose="020B0604030504040204" pitchFamily="50" charset="-128"/>
                <a:ea typeface="Meiryo UI" panose="020B0604030504040204" pitchFamily="50" charset="-128"/>
              </a:rPr>
              <a:t>します。</a:t>
            </a:r>
            <a:endParaRPr kumimoji="1" lang="en-US" altLang="ja-JP" sz="2000" dirty="0" smtClean="0">
              <a:latin typeface="Meiryo UI" panose="020B0604030504040204" pitchFamily="50" charset="-128"/>
              <a:ea typeface="Meiryo UI" panose="020B0604030504040204" pitchFamily="50" charset="-128"/>
            </a:endParaRPr>
          </a:p>
          <a:p>
            <a:pPr marL="0" indent="0">
              <a:lnSpc>
                <a:spcPts val="1000"/>
              </a:lnSpc>
              <a:buNone/>
            </a:pPr>
            <a:endParaRPr kumimoji="1" lang="en-US" altLang="ja-JP" sz="2000"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「Ｈ</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経済状況</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rPr>
              <a:t>の</a:t>
            </a:r>
            <a:r>
              <a:rPr lang="ja-JP" altLang="en-US" sz="2000" dirty="0">
                <a:latin typeface="Meiryo UI" panose="020B0604030504040204" pitchFamily="50" charset="-128"/>
                <a:ea typeface="Meiryo UI" panose="020B0604030504040204" pitchFamily="50" charset="-128"/>
              </a:rPr>
              <a:t>あなたの</a:t>
            </a:r>
            <a:r>
              <a:rPr lang="en-US" altLang="ja-JP" sz="2000" dirty="0">
                <a:latin typeface="Meiryo UI" panose="020B0604030504040204" pitchFamily="50" charset="-128"/>
                <a:ea typeface="Meiryo UI" panose="020B0604030504040204" pitchFamily="50" charset="-128"/>
              </a:rPr>
              <a:t>2020</a:t>
            </a:r>
            <a:r>
              <a:rPr lang="ja-JP" altLang="en-US" sz="2000" dirty="0">
                <a:latin typeface="Meiryo UI" panose="020B0604030504040204" pitchFamily="50" charset="-128"/>
                <a:ea typeface="Meiryo UI" panose="020B0604030504040204" pitchFamily="50" charset="-128"/>
              </a:rPr>
              <a:t>年</a:t>
            </a:r>
            <a:r>
              <a:rPr lang="en-US" altLang="ja-JP" sz="2000" dirty="0">
                <a:latin typeface="Meiryo UI" panose="020B0604030504040204" pitchFamily="50" charset="-128"/>
                <a:ea typeface="Meiryo UI" panose="020B0604030504040204" pitchFamily="50" charset="-128"/>
              </a:rPr>
              <a:t>12</a:t>
            </a:r>
            <a:r>
              <a:rPr lang="ja-JP" altLang="en-US" sz="2000" dirty="0">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（今年度入学者は</a:t>
            </a:r>
            <a:r>
              <a:rPr lang="en-US" altLang="ja-JP" sz="1200" dirty="0">
                <a:latin typeface="Meiryo UI" panose="020B0604030504040204" pitchFamily="50" charset="-128"/>
                <a:ea typeface="Meiryo UI" panose="020B0604030504040204" pitchFamily="50" charset="-128"/>
              </a:rPr>
              <a:t>2021</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月）</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2021</a:t>
            </a:r>
            <a:r>
              <a:rPr lang="ja-JP" altLang="en-US" sz="2000" dirty="0">
                <a:latin typeface="Meiryo UI" panose="020B0604030504040204" pitchFamily="50" charset="-128"/>
                <a:ea typeface="Meiryo UI" panose="020B0604030504040204" pitchFamily="50" charset="-128"/>
              </a:rPr>
              <a:t>年</a:t>
            </a:r>
            <a:r>
              <a:rPr lang="en-US" altLang="ja-JP" sz="2000" dirty="0">
                <a:latin typeface="Meiryo UI" panose="020B0604030504040204" pitchFamily="50" charset="-128"/>
                <a:ea typeface="Meiryo UI" panose="020B0604030504040204" pitchFamily="50" charset="-128"/>
              </a:rPr>
              <a:t>11</a:t>
            </a:r>
            <a:r>
              <a:rPr lang="ja-JP" altLang="en-US" sz="2000" dirty="0">
                <a:latin typeface="Meiryo UI" panose="020B0604030504040204" pitchFamily="50" charset="-128"/>
                <a:ea typeface="Meiryo UI" panose="020B0604030504040204" pitchFamily="50" charset="-128"/>
              </a:rPr>
              <a:t>月まで</a:t>
            </a:r>
            <a:r>
              <a:rPr lang="ja-JP" altLang="en-US" sz="2000" dirty="0" smtClean="0">
                <a:latin typeface="Meiryo UI" panose="020B0604030504040204" pitchFamily="50" charset="-128"/>
                <a:ea typeface="Meiryo UI" panose="020B0604030504040204" pitchFamily="50" charset="-128"/>
              </a:rPr>
              <a:t>の</a:t>
            </a:r>
            <a:r>
              <a:rPr lang="ja-JP" altLang="en-US" sz="2000" dirty="0">
                <a:latin typeface="Meiryo UI" panose="020B0604030504040204" pitchFamily="50" charset="-128"/>
                <a:ea typeface="Meiryo UI" panose="020B0604030504040204" pitchFamily="50" charset="-128"/>
              </a:rPr>
              <a:t>支出</a:t>
            </a:r>
            <a:r>
              <a:rPr lang="ja-JP" altLang="en-US" sz="2000" dirty="0" smtClean="0">
                <a:latin typeface="Meiryo UI" panose="020B0604030504040204" pitchFamily="50" charset="-128"/>
                <a:ea typeface="Meiryo UI" panose="020B0604030504040204" pitchFamily="50" charset="-128"/>
              </a:rPr>
              <a:t>に</a:t>
            </a:r>
            <a:r>
              <a:rPr lang="ja-JP" altLang="en-US" sz="2000" dirty="0">
                <a:latin typeface="Meiryo UI" panose="020B0604030504040204" pitchFamily="50" charset="-128"/>
                <a:ea typeface="Meiryo UI" panose="020B0604030504040204" pitchFamily="50" charset="-128"/>
              </a:rPr>
              <a:t>ついて</a:t>
            </a:r>
            <a:r>
              <a:rPr lang="ja-JP" altLang="en-US" sz="2000" dirty="0" smtClean="0">
                <a:latin typeface="Meiryo UI" panose="020B0604030504040204" pitchFamily="50" charset="-128"/>
                <a:ea typeface="Meiryo UI" panose="020B0604030504040204" pitchFamily="50" charset="-128"/>
              </a:rPr>
              <a:t>の「学費」は</a:t>
            </a:r>
            <a:r>
              <a:rPr lang="en-US" altLang="ja-JP" sz="2400" b="1" u="sng" dirty="0" smtClean="0">
                <a:latin typeface="Meiryo UI" panose="020B0604030504040204" pitchFamily="50" charset="-128"/>
                <a:ea typeface="Meiryo UI" panose="020B0604030504040204" pitchFamily="50" charset="-128"/>
              </a:rPr>
              <a:t>53</a:t>
            </a:r>
            <a:r>
              <a:rPr lang="ja-JP" altLang="en-US" sz="2400" b="1" u="sng" dirty="0" smtClean="0">
                <a:latin typeface="Meiryo UI" panose="020B0604030504040204" pitchFamily="50" charset="-128"/>
                <a:ea typeface="Meiryo UI" panose="020B0604030504040204" pitchFamily="50" charset="-128"/>
              </a:rPr>
              <a:t>万円</a:t>
            </a:r>
            <a:r>
              <a:rPr lang="ja-JP" altLang="en-US" sz="2000" dirty="0" smtClean="0">
                <a:latin typeface="Meiryo UI" panose="020B0604030504040204" pitchFamily="50" charset="-128"/>
                <a:ea typeface="Meiryo UI" panose="020B0604030504040204" pitchFamily="50" charset="-128"/>
              </a:rPr>
              <a:t>です。</a:t>
            </a:r>
            <a:r>
              <a:rPr lang="ja-JP" altLang="en-US" sz="2000" b="1" u="sng" dirty="0" smtClean="0">
                <a:latin typeface="Meiryo UI" panose="020B0604030504040204" pitchFamily="50" charset="-128"/>
                <a:ea typeface="Meiryo UI" panose="020B0604030504040204" pitchFamily="50" charset="-128"/>
              </a:rPr>
              <a:t>給付奨学金対象者で授業料等が減免されている場合は、</a:t>
            </a:r>
            <a:r>
              <a:rPr lang="ja-JP" altLang="en-US" sz="2400" b="1" u="sng" dirty="0" smtClean="0">
                <a:solidFill>
                  <a:srgbClr val="FF0000"/>
                </a:solidFill>
                <a:latin typeface="Meiryo UI" panose="020B0604030504040204" pitchFamily="50" charset="-128"/>
                <a:ea typeface="Meiryo UI" panose="020B0604030504040204" pitchFamily="50" charset="-128"/>
              </a:rPr>
              <a:t>減免後の金額</a:t>
            </a:r>
            <a:r>
              <a:rPr lang="ja-JP" altLang="en-US" sz="2000" b="1" u="sng" dirty="0" smtClean="0">
                <a:latin typeface="Meiryo UI" panose="020B0604030504040204" pitchFamily="50" charset="-128"/>
                <a:ea typeface="Meiryo UI" panose="020B0604030504040204" pitchFamily="50" charset="-128"/>
              </a:rPr>
              <a:t>を入力</a:t>
            </a:r>
            <a:r>
              <a:rPr lang="ja-JP" altLang="en-US" sz="2000" dirty="0" smtClean="0">
                <a:latin typeface="Meiryo UI" panose="020B0604030504040204" pitchFamily="50" charset="-128"/>
                <a:ea typeface="Meiryo UI" panose="020B0604030504040204" pitchFamily="50" charset="-128"/>
              </a:rPr>
              <a:t>します。</a:t>
            </a:r>
            <a:endParaRPr lang="en-US" altLang="ja-JP" sz="2000" dirty="0" smtClean="0">
              <a:latin typeface="Meiryo UI" panose="020B0604030504040204" pitchFamily="50" charset="-128"/>
              <a:ea typeface="Meiryo UI" panose="020B0604030504040204" pitchFamily="50" charset="-128"/>
            </a:endParaRPr>
          </a:p>
          <a:p>
            <a:pPr marL="0" indent="0">
              <a:buNone/>
            </a:pPr>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例</a:t>
            </a:r>
            <a:r>
              <a:rPr lang="en-US" altLang="ja-JP" sz="1800" dirty="0" smtClean="0">
                <a:latin typeface="Meiryo UI" panose="020B0604030504040204" pitchFamily="50" charset="-128"/>
                <a:ea typeface="Meiryo UI" panose="020B0604030504040204" pitchFamily="50" charset="-128"/>
              </a:rPr>
              <a:t>1</a:t>
            </a:r>
            <a:r>
              <a:rPr lang="ja-JP" altLang="en-US" sz="1800" dirty="0" smtClean="0">
                <a:latin typeface="Meiryo UI" panose="020B0604030504040204" pitchFamily="50" charset="-128"/>
                <a:ea typeface="Meiryo UI" panose="020B0604030504040204" pitchFamily="50" charset="-128"/>
              </a:rPr>
              <a:t>）前年秋学期、今年度</a:t>
            </a:r>
            <a:r>
              <a:rPr lang="ja-JP" altLang="en-US" sz="1800" dirty="0">
                <a:latin typeface="Meiryo UI" panose="020B0604030504040204" pitchFamily="50" charset="-128"/>
                <a:ea typeface="Meiryo UI" panose="020B0604030504040204" pitchFamily="50" charset="-128"/>
              </a:rPr>
              <a:t>春</a:t>
            </a:r>
            <a:r>
              <a:rPr lang="ja-JP" altLang="en-US" sz="1800" dirty="0" smtClean="0">
                <a:latin typeface="Meiryo UI" panose="020B0604030504040204" pitchFamily="50" charset="-128"/>
                <a:ea typeface="Meiryo UI" panose="020B0604030504040204" pitchFamily="50" charset="-128"/>
              </a:rPr>
              <a:t>学期</a:t>
            </a:r>
            <a:r>
              <a:rPr lang="ja-JP" altLang="en-US" sz="1800" u="sng" dirty="0" smtClean="0">
                <a:latin typeface="Meiryo UI" panose="020B0604030504040204" pitchFamily="50" charset="-128"/>
                <a:ea typeface="Meiryo UI" panose="020B0604030504040204" pitchFamily="50" charset="-128"/>
              </a:rPr>
              <a:t>ともに</a:t>
            </a:r>
            <a:r>
              <a:rPr lang="ja-JP" altLang="en-US" sz="1800" dirty="0" smtClean="0">
                <a:latin typeface="Meiryo UI" panose="020B0604030504040204" pitchFamily="50" charset="-128"/>
                <a:ea typeface="Meiryo UI" panose="020B0604030504040204" pitchFamily="50" charset="-128"/>
              </a:rPr>
              <a:t>「第</a:t>
            </a:r>
            <a:r>
              <a:rPr lang="en-US" altLang="ja-JP" sz="1800" dirty="0" smtClean="0">
                <a:latin typeface="Meiryo UI" panose="020B0604030504040204" pitchFamily="50" charset="-128"/>
                <a:ea typeface="Meiryo UI" panose="020B0604030504040204" pitchFamily="50" charset="-128"/>
              </a:rPr>
              <a:t>Ⅰ</a:t>
            </a:r>
            <a:r>
              <a:rPr lang="ja-JP" altLang="en-US" sz="1800" dirty="0" smtClean="0">
                <a:latin typeface="Meiryo UI" panose="020B0604030504040204" pitchFamily="50" charset="-128"/>
                <a:ea typeface="Meiryo UI" panose="020B0604030504040204" pitchFamily="50" charset="-128"/>
              </a:rPr>
              <a:t>区分」の場合・・・「</a:t>
            </a:r>
            <a:r>
              <a:rPr lang="en-US" altLang="ja-JP" sz="1800" b="1" dirty="0" smtClean="0">
                <a:latin typeface="Meiryo UI" panose="020B0604030504040204" pitchFamily="50" charset="-128"/>
                <a:ea typeface="Meiryo UI" panose="020B0604030504040204" pitchFamily="50" charset="-128"/>
              </a:rPr>
              <a:t>0</a:t>
            </a:r>
            <a:r>
              <a:rPr lang="ja-JP" altLang="en-US" sz="1800" b="1" dirty="0" smtClean="0">
                <a:latin typeface="Meiryo UI" panose="020B0604030504040204" pitchFamily="50" charset="-128"/>
                <a:ea typeface="Meiryo UI" panose="020B0604030504040204" pitchFamily="50" charset="-128"/>
              </a:rPr>
              <a:t>円</a:t>
            </a:r>
            <a:r>
              <a:rPr lang="ja-JP" altLang="en-US" sz="1800" dirty="0" smtClean="0">
                <a:latin typeface="Meiryo UI" panose="020B0604030504040204" pitchFamily="50" charset="-128"/>
                <a:ea typeface="Meiryo UI" panose="020B0604030504040204" pitchFamily="50" charset="-128"/>
              </a:rPr>
              <a:t>」</a:t>
            </a:r>
            <a:endParaRPr kumimoji="1" lang="en-US" altLang="ja-JP" sz="1800" dirty="0" smtClean="0">
              <a:latin typeface="Meiryo UI" panose="020B0604030504040204" pitchFamily="50" charset="-128"/>
              <a:ea typeface="Meiryo UI" panose="020B0604030504040204" pitchFamily="50" charset="-128"/>
            </a:endParaRPr>
          </a:p>
          <a:p>
            <a:pPr marL="0" indent="0">
              <a:buNone/>
            </a:pPr>
            <a:r>
              <a:rPr kumimoji="1" lang="ja-JP" altLang="en-US" sz="1800" dirty="0" smtClean="0">
                <a:latin typeface="Meiryo UI" panose="020B0604030504040204" pitchFamily="50" charset="-128"/>
                <a:ea typeface="Meiryo UI" panose="020B0604030504040204" pitchFamily="50" charset="-128"/>
              </a:rPr>
              <a:t>　　 例</a:t>
            </a:r>
            <a:r>
              <a:rPr kumimoji="1" lang="en-US" altLang="ja-JP" sz="1800" dirty="0" smtClean="0">
                <a:latin typeface="Meiryo UI" panose="020B0604030504040204" pitchFamily="50" charset="-128"/>
                <a:ea typeface="Meiryo UI" panose="020B0604030504040204" pitchFamily="50" charset="-128"/>
              </a:rPr>
              <a:t>2</a:t>
            </a:r>
            <a:r>
              <a:rPr kumimoji="1" lang="ja-JP" altLang="en-US" sz="1800" dirty="0" smtClean="0">
                <a:latin typeface="Meiryo UI" panose="020B0604030504040204" pitchFamily="50" charset="-128"/>
                <a:ea typeface="Meiryo UI" panose="020B0604030504040204" pitchFamily="50" charset="-128"/>
              </a:rPr>
              <a:t>）前年秋学期「支援対象外」、今年度春学期は「第</a:t>
            </a:r>
            <a:r>
              <a:rPr kumimoji="1" lang="en-US" altLang="ja-JP" sz="1800" dirty="0" smtClean="0">
                <a:latin typeface="Meiryo UI" panose="020B0604030504040204" pitchFamily="50" charset="-128"/>
                <a:ea typeface="Meiryo UI" panose="020B0604030504040204" pitchFamily="50" charset="-128"/>
              </a:rPr>
              <a:t>Ⅲ</a:t>
            </a:r>
            <a:r>
              <a:rPr kumimoji="1" lang="ja-JP" altLang="en-US" sz="1800" dirty="0" smtClean="0">
                <a:latin typeface="Meiryo UI" panose="020B0604030504040204" pitchFamily="50" charset="-128"/>
                <a:ea typeface="Meiryo UI" panose="020B0604030504040204" pitchFamily="50" charset="-128"/>
              </a:rPr>
              <a:t>区分」の場合・・・「</a:t>
            </a:r>
            <a:r>
              <a:rPr kumimoji="1" lang="en-US" altLang="ja-JP" sz="1800" b="1" dirty="0" smtClean="0">
                <a:latin typeface="Meiryo UI" panose="020B0604030504040204" pitchFamily="50" charset="-128"/>
                <a:ea typeface="Meiryo UI" panose="020B0604030504040204" pitchFamily="50" charset="-128"/>
              </a:rPr>
              <a:t>44</a:t>
            </a:r>
            <a:r>
              <a:rPr kumimoji="1" lang="ja-JP" altLang="en-US" sz="1800" b="1" dirty="0" smtClean="0">
                <a:latin typeface="Meiryo UI" panose="020B0604030504040204" pitchFamily="50" charset="-128"/>
                <a:ea typeface="Meiryo UI" panose="020B0604030504040204" pitchFamily="50" charset="-128"/>
              </a:rPr>
              <a:t>万円</a:t>
            </a:r>
            <a:r>
              <a:rPr kumimoji="1" lang="ja-JP" altLang="en-US" sz="1800" dirty="0" smtClean="0">
                <a:latin typeface="Meiryo UI" panose="020B0604030504040204" pitchFamily="50" charset="-128"/>
                <a:ea typeface="Meiryo UI" panose="020B0604030504040204" pitchFamily="50" charset="-128"/>
              </a:rPr>
              <a:t>」</a:t>
            </a:r>
            <a:endParaRPr kumimoji="1" lang="ja-JP" altLang="en-US" sz="18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664822" y="1228990"/>
            <a:ext cx="6257109" cy="338554"/>
          </a:xfrm>
          <a:prstGeom prst="rect">
            <a:avLst/>
          </a:prstGeom>
          <a:noFill/>
          <a:ln>
            <a:no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設問の内容や注意事項をよく読み、事前準備の上、入力に進んでください。</a:t>
            </a:r>
            <a:endParaRPr kumimoji="1" lang="ja-JP" altLang="en-US" sz="1600" dirty="0" smtClean="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7411" y="1264796"/>
            <a:ext cx="297411" cy="271500"/>
          </a:xfrm>
          <a:prstGeom prst="rect">
            <a:avLst/>
          </a:prstGeom>
        </p:spPr>
      </p:pic>
    </p:spTree>
    <p:extLst>
      <p:ext uri="{BB962C8B-B14F-4D97-AF65-F5344CB8AC3E}">
        <p14:creationId xmlns:p14="http://schemas.microsoft.com/office/powerpoint/2010/main" val="119090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a:t>
            </a:r>
            <a:endParaRPr kumimoji="1" lang="ja-JP" altLang="en-US" dirty="0"/>
          </a:p>
        </p:txBody>
      </p:sp>
      <p:sp>
        <p:nvSpPr>
          <p:cNvPr id="6" name="コンテンツ プレースホルダー 1"/>
          <p:cNvSpPr>
            <a:spLocks noGrp="1"/>
          </p:cNvSpPr>
          <p:nvPr>
            <p:ph idx="1"/>
          </p:nvPr>
        </p:nvSpPr>
        <p:spPr>
          <a:xfrm>
            <a:off x="457200" y="1998617"/>
            <a:ext cx="8229600" cy="4663440"/>
          </a:xfrm>
        </p:spPr>
        <p:txBody>
          <a:bodyPr rtlCol="0">
            <a:normAutofit lnSpcReduction="10000"/>
          </a:bodyPr>
          <a:lstStyle/>
          <a:p>
            <a:r>
              <a:rPr lang="ja-JP" altLang="en-US" sz="2800" b="1" dirty="0">
                <a:solidFill>
                  <a:prstClr val="black"/>
                </a:solidFill>
                <a:latin typeface="Meiryo UI" panose="020B0604030504040204" pitchFamily="50" charset="-128"/>
                <a:ea typeface="Meiryo UI" panose="020B0604030504040204" pitchFamily="50" charset="-128"/>
              </a:rPr>
              <a:t>収入についての</a:t>
            </a:r>
            <a:r>
              <a:rPr lang="ja-JP" altLang="en-US" sz="2800" b="1" dirty="0" smtClean="0">
                <a:solidFill>
                  <a:prstClr val="black"/>
                </a:solidFill>
                <a:latin typeface="Meiryo UI" panose="020B0604030504040204" pitchFamily="50" charset="-128"/>
                <a:ea typeface="Meiryo UI" panose="020B0604030504040204" pitchFamily="50" charset="-128"/>
              </a:rPr>
              <a:t>指導</a:t>
            </a:r>
            <a:endParaRPr lang="en-US" altLang="ja-JP" sz="2800" b="1" dirty="0" smtClean="0">
              <a:solidFill>
                <a:prstClr val="black"/>
              </a:solidFill>
              <a:latin typeface="Meiryo UI" panose="020B0604030504040204" pitchFamily="50" charset="-128"/>
              <a:ea typeface="Meiryo UI" panose="020B0604030504040204" pitchFamily="50" charset="-128"/>
            </a:endParaRPr>
          </a:p>
          <a:p>
            <a:pPr marL="0" lvl="0" indent="0">
              <a:lnSpc>
                <a:spcPct val="110000"/>
              </a:lnSpc>
              <a:buClr>
                <a:srgbClr val="FE8637"/>
              </a:buClr>
              <a:buNone/>
            </a:pPr>
            <a:r>
              <a:rPr lang="ja-JP" altLang="en-US" sz="2200" dirty="0" smtClean="0">
                <a:solidFill>
                  <a:prstClr val="black"/>
                </a:solidFill>
                <a:latin typeface="Meiryo UI" panose="020B0604030504040204" pitchFamily="50" charset="-128"/>
                <a:ea typeface="Meiryo UI" panose="020B0604030504040204" pitchFamily="50" charset="-128"/>
              </a:rPr>
              <a:t>　「</a:t>
            </a:r>
            <a:r>
              <a:rPr lang="ja-JP" altLang="en-US" sz="2200" dirty="0">
                <a:solidFill>
                  <a:prstClr val="black"/>
                </a:solidFill>
                <a:latin typeface="Meiryo UI" panose="020B0604030504040204" pitchFamily="50" charset="-128"/>
                <a:ea typeface="Meiryo UI" panose="020B0604030504040204" pitchFamily="50" charset="-128"/>
              </a:rPr>
              <a:t>奨学金継続願」で回答した収支で、収入と支出の差があまりに</a:t>
            </a:r>
            <a:r>
              <a:rPr lang="ja-JP" altLang="en-US" sz="2200" dirty="0" smtClean="0">
                <a:solidFill>
                  <a:prstClr val="black"/>
                </a:solidFill>
                <a:latin typeface="Meiryo UI" panose="020B0604030504040204" pitchFamily="50" charset="-128"/>
                <a:ea typeface="Meiryo UI" panose="020B0604030504040204" pitchFamily="50" charset="-128"/>
              </a:rPr>
              <a:t>大きい　</a:t>
            </a:r>
            <a:endParaRPr lang="en-US" altLang="ja-JP" sz="2200" dirty="0" smtClean="0">
              <a:solidFill>
                <a:prstClr val="black"/>
              </a:solidFill>
              <a:latin typeface="Meiryo UI" panose="020B0604030504040204" pitchFamily="50" charset="-128"/>
              <a:ea typeface="Meiryo UI" panose="020B0604030504040204" pitchFamily="50" charset="-128"/>
            </a:endParaRPr>
          </a:p>
          <a:p>
            <a:pPr marL="0" lvl="0" indent="0">
              <a:lnSpc>
                <a:spcPct val="110000"/>
              </a:lnSpc>
              <a:buClr>
                <a:srgbClr val="FE8637"/>
              </a:buClr>
              <a:buNone/>
            </a:pPr>
            <a:r>
              <a:rPr lang="ja-JP" altLang="en-US" sz="2200" dirty="0">
                <a:solidFill>
                  <a:prstClr val="black"/>
                </a:solidFill>
                <a:latin typeface="Meiryo UI" panose="020B0604030504040204" pitchFamily="50" charset="-128"/>
                <a:ea typeface="Meiryo UI" panose="020B0604030504040204" pitchFamily="50" charset="-128"/>
              </a:rPr>
              <a:t>　</a:t>
            </a:r>
            <a:r>
              <a:rPr lang="ja-JP" altLang="en-US" sz="2200" dirty="0" smtClean="0">
                <a:solidFill>
                  <a:prstClr val="black"/>
                </a:solidFill>
                <a:latin typeface="Meiryo UI" panose="020B0604030504040204" pitchFamily="50" charset="-128"/>
                <a:ea typeface="Meiryo UI" panose="020B0604030504040204" pitchFamily="50" charset="-128"/>
              </a:rPr>
              <a:t>場合</a:t>
            </a:r>
            <a:r>
              <a:rPr lang="ja-JP" altLang="en-US" sz="2200" dirty="0">
                <a:solidFill>
                  <a:prstClr val="black"/>
                </a:solidFill>
                <a:latin typeface="Meiryo UI" panose="020B0604030504040204" pitchFamily="50" charset="-128"/>
                <a:ea typeface="Meiryo UI" panose="020B0604030504040204" pitchFamily="50" charset="-128"/>
              </a:rPr>
              <a:t>は、生活状況について後日聞き取りをします。</a:t>
            </a:r>
            <a:endParaRPr lang="en-US" altLang="ja-JP" sz="2200" dirty="0">
              <a:solidFill>
                <a:prstClr val="black"/>
              </a:solidFill>
              <a:latin typeface="Meiryo UI" panose="020B0604030504040204" pitchFamily="50" charset="-128"/>
              <a:ea typeface="Meiryo UI" panose="020B0604030504040204" pitchFamily="50" charset="-128"/>
            </a:endParaRPr>
          </a:p>
          <a:p>
            <a:pPr marL="0" lvl="0" indent="0">
              <a:lnSpc>
                <a:spcPct val="110000"/>
              </a:lnSpc>
              <a:buClr>
                <a:srgbClr val="FE8637"/>
              </a:buClr>
              <a:buNone/>
            </a:pPr>
            <a:r>
              <a:rPr lang="ja-JP" altLang="en-US" sz="2200" dirty="0" smtClean="0">
                <a:solidFill>
                  <a:srgbClr val="FF0000"/>
                </a:solidFill>
                <a:latin typeface="Meiryo UI" panose="020B0604030504040204" pitchFamily="50" charset="-128"/>
                <a:ea typeface="Meiryo UI" panose="020B0604030504040204" pitchFamily="50" charset="-128"/>
              </a:rPr>
              <a:t>　</a:t>
            </a:r>
            <a:r>
              <a:rPr lang="ja-JP" altLang="en-US" sz="2200" b="1" u="sng" dirty="0" smtClean="0">
                <a:solidFill>
                  <a:srgbClr val="FF0000"/>
                </a:solidFill>
                <a:latin typeface="Meiryo UI" panose="020B0604030504040204" pitchFamily="50" charset="-128"/>
                <a:ea typeface="Meiryo UI" panose="020B0604030504040204" pitchFamily="50" charset="-128"/>
              </a:rPr>
              <a:t>奨学</a:t>
            </a:r>
            <a:r>
              <a:rPr lang="ja-JP" altLang="en-US" sz="2200" b="1" u="sng" dirty="0">
                <a:solidFill>
                  <a:srgbClr val="FF0000"/>
                </a:solidFill>
                <a:latin typeface="Meiryo UI" panose="020B0604030504040204" pitchFamily="50" charset="-128"/>
                <a:ea typeface="Meiryo UI" panose="020B0604030504040204" pitchFamily="50" charset="-128"/>
              </a:rPr>
              <a:t>金は「借金」です</a:t>
            </a:r>
            <a:r>
              <a:rPr lang="ja-JP" altLang="en-US" sz="2200" b="1" dirty="0">
                <a:solidFill>
                  <a:srgbClr val="FF0000"/>
                </a:solidFill>
                <a:latin typeface="Meiryo UI" panose="020B0604030504040204" pitchFamily="50" charset="-128"/>
                <a:ea typeface="Meiryo UI" panose="020B0604030504040204" pitchFamily="50" charset="-128"/>
              </a:rPr>
              <a:t>。</a:t>
            </a:r>
            <a:r>
              <a:rPr lang="ja-JP" altLang="en-US" sz="2200" dirty="0">
                <a:latin typeface="Meiryo UI" panose="020B0604030504040204" pitchFamily="50" charset="-128"/>
                <a:ea typeface="Meiryo UI" panose="020B0604030504040204" pitchFamily="50" charset="-128"/>
              </a:rPr>
              <a:t>貸与金額が多ければ、卒業後の負担が多く</a:t>
            </a:r>
            <a:r>
              <a:rPr lang="ja-JP" altLang="en-US" sz="2200" dirty="0" smtClean="0">
                <a:latin typeface="Meiryo UI" panose="020B0604030504040204" pitchFamily="50" charset="-128"/>
                <a:ea typeface="Meiryo UI" panose="020B0604030504040204" pitchFamily="50" charset="-128"/>
              </a:rPr>
              <a:t>なり</a:t>
            </a:r>
            <a:endParaRPr lang="en-US" altLang="ja-JP" sz="2200" dirty="0" smtClean="0">
              <a:latin typeface="Meiryo UI" panose="020B0604030504040204" pitchFamily="50" charset="-128"/>
              <a:ea typeface="Meiryo UI" panose="020B0604030504040204" pitchFamily="50" charset="-128"/>
            </a:endParaRPr>
          </a:p>
          <a:p>
            <a:pPr marL="0" lvl="0" indent="0">
              <a:lnSpc>
                <a:spcPct val="110000"/>
              </a:lnSpc>
              <a:buClr>
                <a:srgbClr val="FE8637"/>
              </a:buClr>
              <a:buNone/>
            </a:pPr>
            <a:r>
              <a:rPr lang="ja-JP" altLang="en-US" sz="2200" dirty="0">
                <a:latin typeface="Meiryo UI" panose="020B0604030504040204" pitchFamily="50" charset="-128"/>
                <a:ea typeface="Meiryo UI" panose="020B0604030504040204" pitchFamily="50" charset="-128"/>
              </a:rPr>
              <a:t>　</a:t>
            </a:r>
            <a:r>
              <a:rPr lang="ja-JP" altLang="en-US" sz="2200" dirty="0" smtClean="0">
                <a:latin typeface="Meiryo UI" panose="020B0604030504040204" pitchFamily="50" charset="-128"/>
                <a:ea typeface="Meiryo UI" panose="020B0604030504040204" pitchFamily="50" charset="-128"/>
              </a:rPr>
              <a:t>ますの</a:t>
            </a:r>
            <a:r>
              <a:rPr lang="ja-JP" altLang="en-US" sz="2200" dirty="0">
                <a:latin typeface="Meiryo UI" panose="020B0604030504040204" pitchFamily="50" charset="-128"/>
                <a:ea typeface="Meiryo UI" panose="020B0604030504040204" pitchFamily="50" charset="-128"/>
              </a:rPr>
              <a:t>で</a:t>
            </a:r>
            <a:r>
              <a:rPr lang="ja-JP" altLang="en-US" sz="2200" b="1" dirty="0">
                <a:solidFill>
                  <a:srgbClr val="FF0000"/>
                </a:solidFill>
                <a:latin typeface="Meiryo UI" panose="020B0604030504040204" pitchFamily="50" charset="-128"/>
                <a:ea typeface="Meiryo UI" panose="020B0604030504040204" pitchFamily="50" charset="-128"/>
              </a:rPr>
              <a:t>計画的に貸与しましょう</a:t>
            </a:r>
            <a:r>
              <a:rPr lang="ja-JP" altLang="en-US" sz="2200" dirty="0">
                <a:solidFill>
                  <a:srgbClr val="FF0000"/>
                </a:solidFill>
                <a:latin typeface="Meiryo UI" panose="020B0604030504040204" pitchFamily="50" charset="-128"/>
                <a:ea typeface="Meiryo UI" panose="020B0604030504040204" pitchFamily="50" charset="-128"/>
              </a:rPr>
              <a:t>。</a:t>
            </a:r>
            <a:endParaRPr lang="en-US" altLang="ja-JP" sz="2200" dirty="0">
              <a:solidFill>
                <a:srgbClr val="FF0000"/>
              </a:solidFill>
              <a:latin typeface="Meiryo UI" panose="020B0604030504040204" pitchFamily="50" charset="-128"/>
              <a:ea typeface="Meiryo UI" panose="020B0604030504040204" pitchFamily="50" charset="-128"/>
            </a:endParaRPr>
          </a:p>
          <a:p>
            <a:endParaRPr lang="en-US" altLang="ja-JP" sz="2000" b="1" dirty="0">
              <a:solidFill>
                <a:prstClr val="black"/>
              </a:solidFill>
              <a:latin typeface="Meiryo UI" panose="020B0604030504040204" pitchFamily="50" charset="-128"/>
              <a:ea typeface="Meiryo UI" panose="020B0604030504040204" pitchFamily="50" charset="-128"/>
            </a:endParaRPr>
          </a:p>
          <a:p>
            <a:r>
              <a:rPr lang="ja-JP" altLang="en-US" sz="2800" b="1" dirty="0">
                <a:solidFill>
                  <a:prstClr val="black"/>
                </a:solidFill>
                <a:latin typeface="Meiryo UI" panose="020B0604030504040204" pitchFamily="50" charset="-128"/>
                <a:ea typeface="Meiryo UI" panose="020B0604030504040204" pitchFamily="50" charset="-128"/>
              </a:rPr>
              <a:t>学生支援課連絡先</a:t>
            </a:r>
            <a:endParaRPr lang="ja-JP" altLang="en-US" dirty="0">
              <a:latin typeface="Meiryo UI" panose="020B0604030504040204" pitchFamily="50" charset="-128"/>
              <a:ea typeface="Meiryo UI" panose="020B0604030504040204" pitchFamily="50" charset="-128"/>
            </a:endParaRPr>
          </a:p>
          <a:p>
            <a:pPr marL="0" indent="0">
              <a:buNone/>
            </a:pPr>
            <a:r>
              <a:rPr lang="ja-JP" altLang="en-US" sz="2000" dirty="0" smtClean="0">
                <a:solidFill>
                  <a:srgbClr val="FF0000"/>
                </a:solidFill>
                <a:latin typeface="Meiryo UI" panose="020B0604030504040204" pitchFamily="50" charset="-128"/>
                <a:ea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rPr>
              <a:t>TEL</a:t>
            </a:r>
            <a:r>
              <a:rPr lang="ja-JP" altLang="en-US" sz="2400" b="1" dirty="0" smtClean="0">
                <a:latin typeface="Meiryo UI" panose="020B0604030504040204" pitchFamily="50" charset="-128"/>
                <a:ea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rPr>
              <a:t>083-252-0289</a:t>
            </a:r>
            <a:r>
              <a:rPr lang="ja-JP" altLang="en-US" sz="2400" b="1" dirty="0" smtClean="0">
                <a:latin typeface="Meiryo UI" panose="020B0604030504040204" pitchFamily="50" charset="-128"/>
                <a:ea typeface="Meiryo UI" panose="020B0604030504040204" pitchFamily="50" charset="-128"/>
              </a:rPr>
              <a:t>（平日　</a:t>
            </a:r>
            <a:r>
              <a:rPr lang="en-US" altLang="ja-JP" sz="2400" b="1" dirty="0" smtClean="0">
                <a:latin typeface="Meiryo UI" panose="020B0604030504040204" pitchFamily="50" charset="-128"/>
                <a:ea typeface="Meiryo UI" panose="020B0604030504040204" pitchFamily="50" charset="-128"/>
              </a:rPr>
              <a:t>8</a:t>
            </a:r>
            <a:r>
              <a:rPr lang="ja-JP" altLang="en-US" sz="2400" b="1" dirty="0" smtClean="0">
                <a:latin typeface="Meiryo UI" panose="020B0604030504040204" pitchFamily="50" charset="-128"/>
                <a:ea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rPr>
              <a:t>30</a:t>
            </a:r>
            <a:r>
              <a:rPr lang="ja-JP" altLang="en-US" sz="2400" b="1" dirty="0" smtClean="0">
                <a:latin typeface="Meiryo UI" panose="020B0604030504040204" pitchFamily="50" charset="-128"/>
                <a:ea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rPr>
              <a:t>17</a:t>
            </a:r>
            <a:r>
              <a:rPr lang="ja-JP" altLang="en-US" sz="2400" b="1" dirty="0" smtClean="0">
                <a:latin typeface="Meiryo UI" panose="020B0604030504040204" pitchFamily="50" charset="-128"/>
                <a:ea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rPr>
              <a:t>15</a:t>
            </a:r>
            <a:r>
              <a:rPr lang="ja-JP" altLang="en-US" sz="2400" b="1" dirty="0" smtClean="0">
                <a:latin typeface="Meiryo UI" panose="020B0604030504040204" pitchFamily="50" charset="-128"/>
                <a:ea typeface="Meiryo UI" panose="020B0604030504040204" pitchFamily="50" charset="-128"/>
              </a:rPr>
              <a:t>）</a:t>
            </a:r>
            <a:endParaRPr lang="en-US" altLang="ja-JP" sz="2400" b="1" dirty="0" smtClean="0">
              <a:latin typeface="Meiryo UI" panose="020B0604030504040204" pitchFamily="50" charset="-128"/>
              <a:ea typeface="Meiryo UI" panose="020B0604030504040204" pitchFamily="50" charset="-128"/>
            </a:endParaRPr>
          </a:p>
          <a:p>
            <a:pPr marL="0" indent="0">
              <a:buNone/>
            </a:pPr>
            <a:r>
              <a:rPr lang="ja-JP" altLang="en-US" sz="2000" dirty="0">
                <a:solidFill>
                  <a:srgbClr val="FF0000"/>
                </a:solidFill>
                <a:latin typeface="Meiryo UI" panose="020B0604030504040204" pitchFamily="50" charset="-128"/>
                <a:ea typeface="Meiryo UI" panose="020B0604030504040204" pitchFamily="50" charset="-128"/>
              </a:rPr>
              <a:t>　</a:t>
            </a:r>
            <a:r>
              <a:rPr lang="ja-JP" altLang="en-US" sz="2000" u="sng" dirty="0" smtClean="0">
                <a:solidFill>
                  <a:srgbClr val="FF0000"/>
                </a:solidFill>
                <a:latin typeface="Meiryo UI" panose="020B0604030504040204" pitchFamily="50" charset="-128"/>
                <a:ea typeface="Meiryo UI" panose="020B0604030504040204" pitchFamily="50" charset="-128"/>
              </a:rPr>
              <a:t>連絡</a:t>
            </a:r>
            <a:r>
              <a:rPr lang="ja-JP" altLang="en-US" sz="2000" u="sng" dirty="0">
                <a:solidFill>
                  <a:srgbClr val="FF0000"/>
                </a:solidFill>
                <a:latin typeface="Meiryo UI" panose="020B0604030504040204" pitchFamily="50" charset="-128"/>
                <a:ea typeface="Meiryo UI" panose="020B0604030504040204" pitchFamily="50" charset="-128"/>
              </a:rPr>
              <a:t>が取れないために、みなさんに不利益が生じることを防ぐ</a:t>
            </a:r>
            <a:r>
              <a:rPr lang="ja-JP" altLang="en-US" sz="2000" u="sng" dirty="0" smtClean="0">
                <a:solidFill>
                  <a:srgbClr val="FF0000"/>
                </a:solidFill>
                <a:latin typeface="Meiryo UI" panose="020B0604030504040204" pitchFamily="50" charset="-128"/>
                <a:ea typeface="Meiryo UI" panose="020B0604030504040204" pitchFamily="50" charset="-128"/>
              </a:rPr>
              <a:t>ため学生支援課</a:t>
            </a:r>
            <a:endParaRPr lang="en-US" altLang="ja-JP" sz="2000" u="sng" dirty="0" smtClean="0">
              <a:solidFill>
                <a:srgbClr val="FF0000"/>
              </a:solidFill>
              <a:latin typeface="Meiryo UI" panose="020B0604030504040204" pitchFamily="50" charset="-128"/>
              <a:ea typeface="Meiryo UI" panose="020B0604030504040204" pitchFamily="50" charset="-128"/>
            </a:endParaRPr>
          </a:p>
          <a:p>
            <a:pPr marL="0" indent="0">
              <a:buNone/>
            </a:pPr>
            <a:r>
              <a:rPr lang="ja-JP" altLang="en-US" sz="2000" dirty="0">
                <a:solidFill>
                  <a:srgbClr val="FF0000"/>
                </a:solidFill>
                <a:latin typeface="Meiryo UI" panose="020B0604030504040204" pitchFamily="50" charset="-128"/>
                <a:ea typeface="Meiryo UI" panose="020B0604030504040204" pitchFamily="50" charset="-128"/>
              </a:rPr>
              <a:t>　</a:t>
            </a:r>
            <a:r>
              <a:rPr lang="ja-JP" altLang="en-US" sz="2000" u="sng" dirty="0" smtClean="0">
                <a:solidFill>
                  <a:srgbClr val="FF0000"/>
                </a:solidFill>
                <a:latin typeface="Meiryo UI" panose="020B0604030504040204" pitchFamily="50" charset="-128"/>
                <a:ea typeface="Meiryo UI" panose="020B0604030504040204" pitchFamily="50" charset="-128"/>
              </a:rPr>
              <a:t>電話番号登録のご協力</a:t>
            </a:r>
            <a:r>
              <a:rPr lang="ja-JP" altLang="en-US" sz="2000" u="sng" dirty="0">
                <a:solidFill>
                  <a:srgbClr val="FF0000"/>
                </a:solidFill>
                <a:latin typeface="Meiryo UI" panose="020B0604030504040204" pitchFamily="50" charset="-128"/>
                <a:ea typeface="Meiryo UI" panose="020B0604030504040204" pitchFamily="50" charset="-128"/>
              </a:rPr>
              <a:t>を</a:t>
            </a:r>
            <a:r>
              <a:rPr lang="ja-JP" altLang="en-US" sz="2000" u="sng" dirty="0" smtClean="0">
                <a:solidFill>
                  <a:srgbClr val="FF0000"/>
                </a:solidFill>
                <a:latin typeface="Meiryo UI" panose="020B0604030504040204" pitchFamily="50" charset="-128"/>
                <a:ea typeface="Meiryo UI" panose="020B0604030504040204" pitchFamily="50" charset="-128"/>
              </a:rPr>
              <a:t>お願いし</a:t>
            </a:r>
            <a:r>
              <a:rPr lang="ja-JP" altLang="en-US" sz="2000" u="sng" dirty="0">
                <a:solidFill>
                  <a:srgbClr val="FF0000"/>
                </a:solidFill>
                <a:latin typeface="Meiryo UI" panose="020B0604030504040204" pitchFamily="50" charset="-128"/>
                <a:ea typeface="Meiryo UI" panose="020B0604030504040204" pitchFamily="50" charset="-128"/>
              </a:rPr>
              <a:t>ます</a:t>
            </a:r>
            <a:r>
              <a:rPr lang="ja-JP" altLang="en-US" sz="2000" u="sng" dirty="0" smtClean="0">
                <a:solidFill>
                  <a:srgbClr val="FF0000"/>
                </a:solidFill>
                <a:latin typeface="Meiryo UI" panose="020B0604030504040204" pitchFamily="50" charset="-128"/>
                <a:ea typeface="Meiryo UI" panose="020B0604030504040204" pitchFamily="50" charset="-128"/>
              </a:rPr>
              <a:t>。</a:t>
            </a:r>
            <a:endParaRPr lang="en-US" altLang="ja-JP" sz="2000" u="sng" dirty="0" smtClean="0">
              <a:solidFill>
                <a:srgbClr val="FF0000"/>
              </a:solidFill>
              <a:latin typeface="Meiryo UI" panose="020B0604030504040204" pitchFamily="50" charset="-128"/>
              <a:ea typeface="Meiryo UI" panose="020B0604030504040204" pitchFamily="50" charset="-128"/>
            </a:endParaRPr>
          </a:p>
          <a:p>
            <a:pPr marL="0" indent="0">
              <a:buNone/>
            </a:pPr>
            <a:r>
              <a:rPr lang="ja-JP" altLang="en-US" sz="2000" dirty="0">
                <a:solidFill>
                  <a:srgbClr val="FF0000"/>
                </a:solidFill>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各手続きについて、期限までに手続きを行うことはもちろん、連絡が取れなかった</a:t>
            </a:r>
            <a:endParaRPr lang="en-US" altLang="ja-JP" sz="2000" dirty="0" smtClean="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ことにより生じた不利益については自己責任となります。ご注意ください。</a:t>
            </a:r>
            <a:endParaRPr lang="ja-JP" altLang="en-US" dirty="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a:p>
            <a:pPr rtl="0"/>
            <a:endParaRPr lang="ja-JP" altLang="en-US" dirty="0"/>
          </a:p>
        </p:txBody>
      </p:sp>
    </p:spTree>
    <p:extLst>
      <p:ext uri="{BB962C8B-B14F-4D97-AF65-F5344CB8AC3E}">
        <p14:creationId xmlns:p14="http://schemas.microsoft.com/office/powerpoint/2010/main" val="2182476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8787" y="653288"/>
            <a:ext cx="8229600" cy="1143000"/>
          </a:xfrm>
        </p:spPr>
        <p:txBody>
          <a:bodyPr>
            <a:normAutofit/>
          </a:bodyPr>
          <a:lstStyle/>
          <a:p>
            <a:r>
              <a:rPr lang="ja-JP" altLang="en-US" sz="4800" dirty="0"/>
              <a:t>☑ 確認</a:t>
            </a:r>
            <a:r>
              <a:rPr lang="ja-JP" altLang="en-US" sz="4800" dirty="0" smtClean="0"/>
              <a:t>リスト</a:t>
            </a:r>
            <a:endParaRPr kumimoji="1" lang="ja-JP" altLang="en-US" sz="4800" dirty="0"/>
          </a:p>
        </p:txBody>
      </p:sp>
      <p:sp>
        <p:nvSpPr>
          <p:cNvPr id="4" name="テキスト ボックス 3"/>
          <p:cNvSpPr txBox="1"/>
          <p:nvPr/>
        </p:nvSpPr>
        <p:spPr>
          <a:xfrm>
            <a:off x="104774" y="2041071"/>
            <a:ext cx="8937625" cy="4662815"/>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　提出期限を守りましょう。</a:t>
            </a:r>
            <a:endParaRPr lang="en-US" altLang="ja-JP" sz="1800" b="1"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en-US" altLang="ja-JP" sz="1800" dirty="0">
                <a:solidFill>
                  <a:srgbClr val="FF0000"/>
                </a:solidFill>
                <a:latin typeface="Meiryo UI" panose="020B0604030504040204" pitchFamily="50" charset="-128"/>
                <a:ea typeface="Meiryo UI" panose="020B0604030504040204" pitchFamily="50" charset="-128"/>
              </a:rPr>
              <a:t>【</a:t>
            </a:r>
            <a:r>
              <a:rPr lang="ja-JP" altLang="en-US" sz="1800" dirty="0" smtClean="0">
                <a:solidFill>
                  <a:srgbClr val="FF0000"/>
                </a:solidFill>
                <a:latin typeface="Meiryo UI" panose="020B0604030504040204" pitchFamily="50" charset="-128"/>
                <a:ea typeface="Meiryo UI" panose="020B0604030504040204" pitchFamily="50" charset="-128"/>
              </a:rPr>
              <a:t>提出期限</a:t>
            </a:r>
            <a:r>
              <a:rPr lang="en-US" altLang="ja-JP" sz="1800" dirty="0" smtClean="0">
                <a:solidFill>
                  <a:srgbClr val="FF0000"/>
                </a:solidFill>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2400" b="1" u="wavyHeavy" dirty="0" smtClean="0">
                <a:solidFill>
                  <a:srgbClr val="0000FF"/>
                </a:solidFill>
                <a:latin typeface="Meiryo UI" panose="020B0604030504040204" pitchFamily="50" charset="-128"/>
                <a:ea typeface="Meiryo UI" panose="020B0604030504040204" pitchFamily="50" charset="-128"/>
              </a:rPr>
              <a:t>２０２２年１月２１日（金）　１７：００厳守</a:t>
            </a:r>
            <a:endParaRPr kumimoji="1" lang="en-US" altLang="ja-JP" sz="2800" b="1" u="wavyHeavy" dirty="0" smtClean="0">
              <a:solidFill>
                <a:srgbClr val="0000FF"/>
              </a:solidFill>
              <a:latin typeface="Meiryo UI" panose="020B0604030504040204" pitchFamily="50" charset="-128"/>
              <a:ea typeface="Meiryo UI" panose="020B0604030504040204" pitchFamily="50" charset="-128"/>
            </a:endParaRPr>
          </a:p>
          <a:p>
            <a:r>
              <a:rPr kumimoji="1" lang="ja-JP" altLang="en-US" sz="1800" b="1" dirty="0" smtClean="0">
                <a:latin typeface="Meiryo UI" panose="020B0604030504040204" pitchFamily="50" charset="-128"/>
                <a:ea typeface="Meiryo UI" panose="020B0604030504040204" pitchFamily="50" charset="-128"/>
              </a:rPr>
              <a:t>□　スカラネット・パーソナルに登録済です。</a:t>
            </a:r>
            <a:endParaRPr kumimoji="1" lang="en-US" altLang="ja-JP" sz="1800" b="1" dirty="0" smtClean="0">
              <a:latin typeface="Meiryo UI" panose="020B0604030504040204" pitchFamily="50" charset="-128"/>
              <a:ea typeface="Meiryo UI" panose="020B0604030504040204" pitchFamily="50" charset="-128"/>
            </a:endParaRPr>
          </a:p>
          <a:p>
            <a:r>
              <a:rPr kumimoji="1" lang="ja-JP" altLang="en-US" sz="1800" dirty="0" smtClean="0">
                <a:solidFill>
                  <a:srgbClr val="FF0000"/>
                </a:solidFill>
                <a:latin typeface="Meiryo UI" panose="020B0604030504040204" pitchFamily="50" charset="-128"/>
                <a:ea typeface="Meiryo UI" panose="020B0604030504040204" pitchFamily="50" charset="-128"/>
              </a:rPr>
              <a:t>　    </a:t>
            </a:r>
            <a:r>
              <a:rPr kumimoji="1" lang="en-US" altLang="ja-JP" sz="1800" dirty="0" smtClean="0">
                <a:solidFill>
                  <a:srgbClr val="FF0000"/>
                </a:solidFill>
                <a:latin typeface="Meiryo UI" panose="020B0604030504040204" pitchFamily="50" charset="-128"/>
                <a:ea typeface="Meiryo UI" panose="020B0604030504040204" pitchFamily="50" charset="-128"/>
              </a:rPr>
              <a:t>【</a:t>
            </a:r>
            <a:r>
              <a:rPr kumimoji="1" lang="ja-JP" altLang="en-US" sz="1700" dirty="0" smtClean="0">
                <a:solidFill>
                  <a:srgbClr val="FF0000"/>
                </a:solidFill>
                <a:latin typeface="Meiryo UI" panose="020B0604030504040204" pitchFamily="50" charset="-128"/>
                <a:ea typeface="Meiryo UI" panose="020B0604030504040204" pitchFamily="50" charset="-128"/>
              </a:rPr>
              <a:t>未登録の方</a:t>
            </a:r>
            <a:r>
              <a:rPr kumimoji="1" lang="en-US" altLang="ja-JP" sz="1700" dirty="0" smtClean="0">
                <a:solidFill>
                  <a:srgbClr val="FF0000"/>
                </a:solidFill>
                <a:latin typeface="Meiryo UI" panose="020B0604030504040204" pitchFamily="50" charset="-128"/>
                <a:ea typeface="Meiryo UI" panose="020B0604030504040204" pitchFamily="50" charset="-128"/>
              </a:rPr>
              <a:t>】</a:t>
            </a:r>
          </a:p>
          <a:p>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https://</a:t>
            </a:r>
            <a:r>
              <a:rPr lang="en-US" altLang="ja-JP" sz="1600" dirty="0">
                <a:latin typeface="Meiryo UI" panose="020B0604030504040204" pitchFamily="50" charset="-128"/>
                <a:ea typeface="Meiryo UI" panose="020B0604030504040204" pitchFamily="50" charset="-128"/>
              </a:rPr>
              <a:t>scholar-ps.sas.jasso.go.jp/ </a:t>
            </a:r>
            <a:r>
              <a:rPr lang="ja-JP" altLang="en-US" sz="1700" dirty="0">
                <a:latin typeface="Meiryo UI" panose="020B0604030504040204" pitchFamily="50" charset="-128"/>
                <a:ea typeface="Meiryo UI" panose="020B0604030504040204" pitchFamily="50" charset="-128"/>
              </a:rPr>
              <a:t>にアクセスし</a:t>
            </a:r>
            <a:r>
              <a:rPr lang="ja-JP" altLang="en-US" sz="1700" dirty="0" smtClean="0">
                <a:latin typeface="Meiryo UI" panose="020B0604030504040204" pitchFamily="50" charset="-128"/>
                <a:ea typeface="Meiryo UI" panose="020B0604030504040204" pitchFamily="50" charset="-128"/>
              </a:rPr>
              <a:t>、</a:t>
            </a:r>
            <a:r>
              <a:rPr lang="en-US" altLang="ja-JP" sz="1700" dirty="0" smtClean="0">
                <a:latin typeface="Meiryo UI" panose="020B0604030504040204" pitchFamily="50" charset="-128"/>
                <a:ea typeface="Meiryo UI" panose="020B0604030504040204" pitchFamily="50" charset="-128"/>
              </a:rPr>
              <a:t> </a:t>
            </a:r>
            <a:r>
              <a:rPr lang="ja-JP" altLang="en-US" sz="1700" dirty="0">
                <a:latin typeface="Meiryo UI" panose="020B0604030504040204" pitchFamily="50" charset="-128"/>
                <a:ea typeface="Meiryo UI" panose="020B0604030504040204" pitchFamily="50" charset="-128"/>
              </a:rPr>
              <a:t>新規登録を早目に済ませておいてください</a:t>
            </a:r>
            <a:r>
              <a:rPr lang="ja-JP" altLang="en-US" sz="1700" dirty="0" smtClean="0">
                <a:latin typeface="Meiryo UI" panose="020B0604030504040204" pitchFamily="50" charset="-128"/>
                <a:ea typeface="Meiryo UI" panose="020B0604030504040204" pitchFamily="50" charset="-128"/>
              </a:rPr>
              <a:t>。</a:t>
            </a:r>
            <a:endParaRPr lang="en-US" altLang="ja-JP" sz="1700" dirty="0" smtClean="0">
              <a:latin typeface="Meiryo UI" panose="020B0604030504040204" pitchFamily="50" charset="-128"/>
              <a:ea typeface="Meiryo UI" panose="020B0604030504040204" pitchFamily="50" charset="-128"/>
            </a:endParaRPr>
          </a:p>
          <a:p>
            <a:r>
              <a:rPr kumimoji="1" lang="ja-JP" altLang="en-US" sz="1800" b="1" dirty="0" smtClean="0">
                <a:latin typeface="Meiryo UI" panose="020B0604030504040204" pitchFamily="50" charset="-128"/>
                <a:ea typeface="Meiryo UI" panose="020B0604030504040204" pitchFamily="50" charset="-128"/>
              </a:rPr>
              <a:t>□　貸与額通知の記載内容を確認しました。</a:t>
            </a:r>
            <a:endParaRPr kumimoji="1" lang="en-US" altLang="ja-JP" sz="1800" b="1" dirty="0" smtClean="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700" dirty="0" smtClean="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人的</a:t>
            </a:r>
            <a:r>
              <a:rPr lang="ja-JP" altLang="en-US" sz="1700" dirty="0" smtClean="0">
                <a:latin typeface="Meiryo UI" panose="020B0604030504040204" pitchFamily="50" charset="-128"/>
                <a:ea typeface="Meiryo UI" panose="020B0604030504040204" pitchFamily="50" charset="-128"/>
              </a:rPr>
              <a:t>保証</a:t>
            </a:r>
            <a:r>
              <a:rPr lang="ja-JP" altLang="en-US" sz="1700" dirty="0">
                <a:latin typeface="Meiryo UI" panose="020B0604030504040204" pitchFamily="50" charset="-128"/>
                <a:ea typeface="Meiryo UI" panose="020B0604030504040204" pitchFamily="50" charset="-128"/>
              </a:rPr>
              <a:t>の</a:t>
            </a:r>
            <a:r>
              <a:rPr lang="ja-JP" altLang="en-US" sz="1700" dirty="0" smtClean="0">
                <a:latin typeface="Meiryo UI" panose="020B0604030504040204" pitchFamily="50" charset="-128"/>
                <a:ea typeface="Meiryo UI" panose="020B0604030504040204" pitchFamily="50" charset="-128"/>
              </a:rPr>
              <a:t>方</a:t>
            </a:r>
            <a:r>
              <a:rPr lang="en-US" altLang="ja-JP" sz="1700" dirty="0" smtClean="0">
                <a:latin typeface="Meiryo UI" panose="020B0604030504040204" pitchFamily="50" charset="-128"/>
                <a:ea typeface="Meiryo UI" panose="020B0604030504040204" pitchFamily="50" charset="-128"/>
              </a:rPr>
              <a:t>】</a:t>
            </a:r>
          </a:p>
          <a:p>
            <a:r>
              <a:rPr kumimoji="1" lang="ja-JP" altLang="en-US" sz="1700" dirty="0">
                <a:latin typeface="Meiryo UI" panose="020B0604030504040204" pitchFamily="50" charset="-128"/>
                <a:ea typeface="Meiryo UI" panose="020B0604030504040204" pitchFamily="50" charset="-128"/>
              </a:rPr>
              <a:t>　</a:t>
            </a:r>
            <a:r>
              <a:rPr kumimoji="1" lang="ja-JP" altLang="en-US" sz="1700" dirty="0" smtClean="0">
                <a:latin typeface="Meiryo UI" panose="020B0604030504040204" pitchFamily="50" charset="-128"/>
                <a:ea typeface="Meiryo UI" panose="020B0604030504040204" pitchFamily="50" charset="-128"/>
              </a:rPr>
              <a:t>　　 連帯保証人や保証人に内容を確認してもらってください。</a:t>
            </a:r>
            <a:endParaRPr kumimoji="1" lang="en-US" altLang="ja-JP" sz="1700" dirty="0" smtClean="0">
              <a:latin typeface="Meiryo UI" panose="020B0604030504040204" pitchFamily="50" charset="-128"/>
              <a:ea typeface="Meiryo UI" panose="020B0604030504040204" pitchFamily="50" charset="-128"/>
            </a:endParaRPr>
          </a:p>
          <a:p>
            <a:r>
              <a:rPr lang="ja-JP" altLang="en-US" sz="1700" dirty="0" smtClean="0">
                <a:latin typeface="Meiryo UI" panose="020B0604030504040204" pitchFamily="50" charset="-128"/>
                <a:ea typeface="Meiryo UI" panose="020B0604030504040204" pitchFamily="50" charset="-128"/>
              </a:rPr>
              <a:t>　　　</a:t>
            </a:r>
            <a:r>
              <a:rPr lang="en-US" altLang="ja-JP" sz="1700" dirty="0" smtClean="0">
                <a:latin typeface="Meiryo UI" panose="020B0604030504040204" pitchFamily="50" charset="-128"/>
                <a:ea typeface="Meiryo UI" panose="020B0604030504040204" pitchFamily="50" charset="-128"/>
              </a:rPr>
              <a:t>【</a:t>
            </a:r>
            <a:r>
              <a:rPr lang="ja-JP" altLang="en-US" sz="1700" dirty="0">
                <a:latin typeface="Meiryo UI" panose="020B0604030504040204" pitchFamily="50" charset="-128"/>
                <a:ea typeface="Meiryo UI" panose="020B0604030504040204" pitchFamily="50" charset="-128"/>
              </a:rPr>
              <a:t>未成年の方</a:t>
            </a:r>
            <a:r>
              <a:rPr lang="en-US" altLang="ja-JP" sz="1700" dirty="0">
                <a:latin typeface="Meiryo UI" panose="020B0604030504040204" pitchFamily="50" charset="-128"/>
                <a:ea typeface="Meiryo UI" panose="020B0604030504040204" pitchFamily="50" charset="-128"/>
              </a:rPr>
              <a:t>】</a:t>
            </a:r>
          </a:p>
          <a:p>
            <a:r>
              <a:rPr kumimoji="1" lang="ja-JP" altLang="en-US" sz="1700" dirty="0" smtClean="0">
                <a:latin typeface="Meiryo UI" panose="020B0604030504040204" pitchFamily="50" charset="-128"/>
                <a:ea typeface="Meiryo UI" panose="020B0604030504040204" pitchFamily="50" charset="-128"/>
              </a:rPr>
              <a:t>　　　 親権者の方に内容を確認してもらってください。</a:t>
            </a:r>
            <a:endParaRPr kumimoji="1" lang="en-US" altLang="ja-JP" sz="1700" dirty="0" smtClean="0">
              <a:latin typeface="Meiryo UI" panose="020B0604030504040204" pitchFamily="50" charset="-128"/>
              <a:ea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　「</a:t>
            </a:r>
            <a:r>
              <a:rPr lang="en-US" altLang="ja-JP" sz="1800" b="1" dirty="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奨学金継続願</a:t>
            </a:r>
            <a:r>
              <a:rPr lang="en-US" altLang="ja-JP" sz="1800" b="1" dirty="0" smtClean="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入力</a:t>
            </a:r>
            <a:r>
              <a:rPr lang="ja-JP" altLang="en-US" sz="1800" b="1" dirty="0">
                <a:latin typeface="Meiryo UI" panose="020B0604030504040204" pitchFamily="50" charset="-128"/>
                <a:ea typeface="Meiryo UI" panose="020B0604030504040204" pitchFamily="50" charset="-128"/>
              </a:rPr>
              <a:t>準備用紙</a:t>
            </a:r>
            <a:r>
              <a:rPr lang="ja-JP" altLang="en-US" sz="1800" b="1" dirty="0" smtClean="0">
                <a:latin typeface="Meiryo UI" panose="020B0604030504040204" pitchFamily="50" charset="-128"/>
                <a:ea typeface="Meiryo UI" panose="020B0604030504040204" pitchFamily="50" charset="-128"/>
              </a:rPr>
              <a:t>」の記入に基づき、奨学金継続願を提出しました。</a:t>
            </a:r>
            <a:endParaRPr lang="en-US" altLang="ja-JP" sz="1800" b="1" dirty="0" smtClean="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700" dirty="0" smtClean="0">
                <a:latin typeface="Meiryo UI" panose="020B0604030504040204" pitchFamily="50" charset="-128"/>
                <a:ea typeface="Meiryo UI" panose="020B0604030504040204" pitchFamily="50" charset="-128"/>
              </a:rPr>
              <a:t>【</a:t>
            </a:r>
            <a:r>
              <a:rPr lang="ja-JP" altLang="en-US" sz="1700" dirty="0" smtClean="0">
                <a:latin typeface="Meiryo UI" panose="020B0604030504040204" pitchFamily="50" charset="-128"/>
                <a:ea typeface="Meiryo UI" panose="020B0604030504040204" pitchFamily="50" charset="-128"/>
              </a:rPr>
              <a:t>受付番号（</a:t>
            </a:r>
            <a:r>
              <a:rPr lang="en-US" altLang="ja-JP" sz="1700" dirty="0" smtClean="0">
                <a:latin typeface="Meiryo UI" panose="020B0604030504040204" pitchFamily="50" charset="-128"/>
                <a:ea typeface="Meiryo UI" panose="020B0604030504040204" pitchFamily="50" charset="-128"/>
              </a:rPr>
              <a:t>16</a:t>
            </a:r>
            <a:r>
              <a:rPr lang="ja-JP" altLang="en-US" sz="1700" dirty="0" smtClean="0">
                <a:latin typeface="Meiryo UI" panose="020B0604030504040204" pitchFamily="50" charset="-128"/>
                <a:ea typeface="Meiryo UI" panose="020B0604030504040204" pitchFamily="50" charset="-128"/>
              </a:rPr>
              <a:t>桁）を確認</a:t>
            </a:r>
            <a:r>
              <a:rPr lang="en-US" altLang="ja-JP" sz="1700" dirty="0" smtClean="0">
                <a:latin typeface="Meiryo UI" panose="020B0604030504040204" pitchFamily="50" charset="-128"/>
                <a:ea typeface="Meiryo UI" panose="020B0604030504040204" pitchFamily="50" charset="-128"/>
              </a:rPr>
              <a:t>】</a:t>
            </a:r>
            <a:r>
              <a:rPr lang="ja-JP" altLang="en-US" sz="1700" dirty="0" smtClean="0">
                <a:latin typeface="Meiryo UI" panose="020B0604030504040204" pitchFamily="50" charset="-128"/>
                <a:ea typeface="Meiryo UI" panose="020B0604030504040204" pitchFamily="50" charset="-128"/>
              </a:rPr>
              <a:t>（　　年　　月　　日提出）</a:t>
            </a:r>
            <a:endParaRPr lang="en-US" altLang="ja-JP" sz="1700" dirty="0" smtClean="0">
              <a:latin typeface="Meiryo UI" panose="020B0604030504040204" pitchFamily="50" charset="-128"/>
              <a:ea typeface="Meiryo UI" panose="020B0604030504040204" pitchFamily="50" charset="-128"/>
            </a:endParaRPr>
          </a:p>
          <a:p>
            <a:endParaRPr lang="en-US" altLang="ja-JP" sz="4400" dirty="0" smtClean="0">
              <a:latin typeface="Meiryo UI" panose="020B0604030504040204" pitchFamily="50" charset="-128"/>
              <a:ea typeface="Meiryo UI" panose="020B0604030504040204" pitchFamily="50" charset="-128"/>
            </a:endParaRPr>
          </a:p>
          <a:p>
            <a:r>
              <a:rPr lang="ja-JP" altLang="en-US" sz="1700" dirty="0" smtClean="0">
                <a:latin typeface="Meiryo UI" panose="020B0604030504040204" pitchFamily="50" charset="-128"/>
                <a:ea typeface="Meiryo UI" panose="020B0604030504040204" pitchFamily="50" charset="-128"/>
              </a:rPr>
              <a:t>　　  </a:t>
            </a:r>
            <a:r>
              <a:rPr lang="en-US" altLang="ja-JP" sz="1700" dirty="0" smtClean="0">
                <a:latin typeface="Meiryo UI" panose="020B0604030504040204" pitchFamily="50" charset="-128"/>
                <a:ea typeface="Meiryo UI" panose="020B0604030504040204" pitchFamily="50" charset="-128"/>
              </a:rPr>
              <a:t>【</a:t>
            </a:r>
            <a:r>
              <a:rPr lang="ja-JP" altLang="en-US" sz="1700" dirty="0" smtClean="0">
                <a:latin typeface="Meiryo UI" panose="020B0604030504040204" pitchFamily="50" charset="-128"/>
                <a:ea typeface="Meiryo UI" panose="020B0604030504040204" pitchFamily="50" charset="-128"/>
              </a:rPr>
              <a:t>併用貸与の方</a:t>
            </a:r>
            <a:r>
              <a:rPr lang="en-US" altLang="ja-JP" sz="1700" dirty="0" smtClean="0">
                <a:latin typeface="Meiryo UI" panose="020B0604030504040204" pitchFamily="50" charset="-128"/>
                <a:ea typeface="Meiryo UI" panose="020B0604030504040204" pitchFamily="50" charset="-128"/>
              </a:rPr>
              <a:t>】</a:t>
            </a:r>
          </a:p>
          <a:p>
            <a:r>
              <a:rPr lang="ja-JP" altLang="en-US" sz="1700" dirty="0">
                <a:latin typeface="Meiryo UI" panose="020B0604030504040204" pitchFamily="50" charset="-128"/>
                <a:ea typeface="Meiryo UI" panose="020B0604030504040204" pitchFamily="50" charset="-128"/>
              </a:rPr>
              <a:t>　</a:t>
            </a:r>
            <a:r>
              <a:rPr lang="ja-JP" altLang="en-US" sz="1700" dirty="0" smtClean="0">
                <a:latin typeface="Meiryo UI" panose="020B0604030504040204" pitchFamily="50" charset="-128"/>
                <a:ea typeface="Meiryo UI" panose="020B0604030504040204" pitchFamily="50" charset="-128"/>
              </a:rPr>
              <a:t>　</a:t>
            </a:r>
            <a:r>
              <a:rPr lang="ja-JP" altLang="en-US" sz="1700" dirty="0">
                <a:latin typeface="Meiryo UI" panose="020B0604030504040204" pitchFamily="50" charset="-128"/>
                <a:ea typeface="Meiryo UI" panose="020B0604030504040204" pitchFamily="50" charset="-128"/>
              </a:rPr>
              <a:t>　</a:t>
            </a:r>
            <a:r>
              <a:rPr lang="ja-JP" altLang="en-US" sz="1700" dirty="0" smtClean="0">
                <a:latin typeface="Meiryo UI" panose="020B0604030504040204" pitchFamily="50" charset="-128"/>
                <a:ea typeface="Meiryo UI" panose="020B0604030504040204" pitchFamily="50" charset="-128"/>
              </a:rPr>
              <a:t> 第一種</a:t>
            </a:r>
            <a:r>
              <a:rPr lang="ja-JP" altLang="en-US" sz="1700" dirty="0">
                <a:latin typeface="Meiryo UI" panose="020B0604030504040204" pitchFamily="50" charset="-128"/>
                <a:ea typeface="Meiryo UI" panose="020B0604030504040204" pitchFamily="50" charset="-128"/>
              </a:rPr>
              <a:t>奨学金と第二種奨学金の両方を</a:t>
            </a:r>
            <a:r>
              <a:rPr lang="ja-JP" altLang="en-US" sz="1700" dirty="0" smtClean="0">
                <a:latin typeface="Meiryo UI" panose="020B0604030504040204" pitchFamily="50" charset="-128"/>
                <a:ea typeface="Meiryo UI" panose="020B0604030504040204" pitchFamily="50" charset="-128"/>
              </a:rPr>
              <a:t>提出しました。</a:t>
            </a:r>
            <a:endParaRPr lang="ja-JP" altLang="en-US" sz="17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36536702"/>
              </p:ext>
            </p:extLst>
          </p:nvPr>
        </p:nvGraphicFramePr>
        <p:xfrm>
          <a:off x="1092916" y="5588796"/>
          <a:ext cx="5995728" cy="335280"/>
        </p:xfrm>
        <a:graphic>
          <a:graphicData uri="http://schemas.openxmlformats.org/drawingml/2006/table">
            <a:tbl>
              <a:tblPr firstRow="1">
                <a:tableStyleId>{5940675A-B579-460E-94D1-54222C63F5DA}</a:tableStyleId>
              </a:tblPr>
              <a:tblGrid>
                <a:gridCol w="333096">
                  <a:extLst>
                    <a:ext uri="{9D8B030D-6E8A-4147-A177-3AD203B41FA5}">
                      <a16:colId xmlns:a16="http://schemas.microsoft.com/office/drawing/2014/main" val="20000"/>
                    </a:ext>
                  </a:extLst>
                </a:gridCol>
                <a:gridCol w="333096">
                  <a:extLst>
                    <a:ext uri="{9D8B030D-6E8A-4147-A177-3AD203B41FA5}">
                      <a16:colId xmlns:a16="http://schemas.microsoft.com/office/drawing/2014/main" val="20001"/>
                    </a:ext>
                  </a:extLst>
                </a:gridCol>
                <a:gridCol w="333096">
                  <a:extLst>
                    <a:ext uri="{9D8B030D-6E8A-4147-A177-3AD203B41FA5}">
                      <a16:colId xmlns:a16="http://schemas.microsoft.com/office/drawing/2014/main" val="20002"/>
                    </a:ext>
                  </a:extLst>
                </a:gridCol>
                <a:gridCol w="333096">
                  <a:extLst>
                    <a:ext uri="{9D8B030D-6E8A-4147-A177-3AD203B41FA5}">
                      <a16:colId xmlns:a16="http://schemas.microsoft.com/office/drawing/2014/main" val="20003"/>
                    </a:ext>
                  </a:extLst>
                </a:gridCol>
                <a:gridCol w="333096">
                  <a:extLst>
                    <a:ext uri="{9D8B030D-6E8A-4147-A177-3AD203B41FA5}">
                      <a16:colId xmlns:a16="http://schemas.microsoft.com/office/drawing/2014/main" val="20004"/>
                    </a:ext>
                  </a:extLst>
                </a:gridCol>
                <a:gridCol w="333096">
                  <a:extLst>
                    <a:ext uri="{9D8B030D-6E8A-4147-A177-3AD203B41FA5}">
                      <a16:colId xmlns:a16="http://schemas.microsoft.com/office/drawing/2014/main" val="20005"/>
                    </a:ext>
                  </a:extLst>
                </a:gridCol>
                <a:gridCol w="333096">
                  <a:extLst>
                    <a:ext uri="{9D8B030D-6E8A-4147-A177-3AD203B41FA5}">
                      <a16:colId xmlns:a16="http://schemas.microsoft.com/office/drawing/2014/main" val="20006"/>
                    </a:ext>
                  </a:extLst>
                </a:gridCol>
                <a:gridCol w="333096">
                  <a:extLst>
                    <a:ext uri="{9D8B030D-6E8A-4147-A177-3AD203B41FA5}">
                      <a16:colId xmlns:a16="http://schemas.microsoft.com/office/drawing/2014/main" val="20007"/>
                    </a:ext>
                  </a:extLst>
                </a:gridCol>
                <a:gridCol w="333096">
                  <a:extLst>
                    <a:ext uri="{9D8B030D-6E8A-4147-A177-3AD203B41FA5}">
                      <a16:colId xmlns:a16="http://schemas.microsoft.com/office/drawing/2014/main" val="20008"/>
                    </a:ext>
                  </a:extLst>
                </a:gridCol>
                <a:gridCol w="333096">
                  <a:extLst>
                    <a:ext uri="{9D8B030D-6E8A-4147-A177-3AD203B41FA5}">
                      <a16:colId xmlns:a16="http://schemas.microsoft.com/office/drawing/2014/main" val="20009"/>
                    </a:ext>
                  </a:extLst>
                </a:gridCol>
                <a:gridCol w="333096">
                  <a:extLst>
                    <a:ext uri="{9D8B030D-6E8A-4147-A177-3AD203B41FA5}">
                      <a16:colId xmlns:a16="http://schemas.microsoft.com/office/drawing/2014/main" val="20010"/>
                    </a:ext>
                  </a:extLst>
                </a:gridCol>
                <a:gridCol w="333096">
                  <a:extLst>
                    <a:ext uri="{9D8B030D-6E8A-4147-A177-3AD203B41FA5}">
                      <a16:colId xmlns:a16="http://schemas.microsoft.com/office/drawing/2014/main" val="20011"/>
                    </a:ext>
                  </a:extLst>
                </a:gridCol>
                <a:gridCol w="333096">
                  <a:extLst>
                    <a:ext uri="{9D8B030D-6E8A-4147-A177-3AD203B41FA5}">
                      <a16:colId xmlns:a16="http://schemas.microsoft.com/office/drawing/2014/main" val="20012"/>
                    </a:ext>
                  </a:extLst>
                </a:gridCol>
                <a:gridCol w="333096">
                  <a:extLst>
                    <a:ext uri="{9D8B030D-6E8A-4147-A177-3AD203B41FA5}">
                      <a16:colId xmlns:a16="http://schemas.microsoft.com/office/drawing/2014/main" val="20013"/>
                    </a:ext>
                  </a:extLst>
                </a:gridCol>
                <a:gridCol w="333096">
                  <a:extLst>
                    <a:ext uri="{9D8B030D-6E8A-4147-A177-3AD203B41FA5}">
                      <a16:colId xmlns:a16="http://schemas.microsoft.com/office/drawing/2014/main" val="20014"/>
                    </a:ext>
                  </a:extLst>
                </a:gridCol>
                <a:gridCol w="333096">
                  <a:extLst>
                    <a:ext uri="{9D8B030D-6E8A-4147-A177-3AD203B41FA5}">
                      <a16:colId xmlns:a16="http://schemas.microsoft.com/office/drawing/2014/main" val="20015"/>
                    </a:ext>
                  </a:extLst>
                </a:gridCol>
                <a:gridCol w="333096">
                  <a:extLst>
                    <a:ext uri="{9D8B030D-6E8A-4147-A177-3AD203B41FA5}">
                      <a16:colId xmlns:a16="http://schemas.microsoft.com/office/drawing/2014/main" val="20016"/>
                    </a:ext>
                  </a:extLst>
                </a:gridCol>
                <a:gridCol w="333096">
                  <a:extLst>
                    <a:ext uri="{9D8B030D-6E8A-4147-A177-3AD203B41FA5}">
                      <a16:colId xmlns:a16="http://schemas.microsoft.com/office/drawing/2014/main" val="20017"/>
                    </a:ext>
                  </a:extLst>
                </a:gridCol>
              </a:tblGrid>
              <a:tr h="324274">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r>
                        <a:rPr kumimoji="1" lang="ja-JP" altLang="en-US" sz="1600" dirty="0" smtClean="0"/>
                        <a:t>－</a:t>
                      </a:r>
                      <a:endParaRPr kumimoji="1" lang="ja-JP" altLang="en-US" sz="1600" dirty="0"/>
                    </a:p>
                  </a:txBody>
                  <a:tcPr>
                    <a:lnT w="12700" cmpd="sng">
                      <a:noFill/>
                    </a:lnT>
                    <a:lnB w="12700" cmpd="sng">
                      <a:noFill/>
                    </a:lnB>
                  </a:tcPr>
                </a:tc>
                <a:tc>
                  <a:txBody>
                    <a:bodyPr/>
                    <a:lstStyle/>
                    <a:p>
                      <a:endParaRPr kumimoji="1" lang="ja-JP" altLang="en-US" sz="1600" dirty="0"/>
                    </a:p>
                  </a:txBody>
                  <a:tcPr/>
                </a:tc>
                <a:tc>
                  <a:txBody>
                    <a:bodyPr/>
                    <a:lstStyle/>
                    <a:p>
                      <a:endParaRPr kumimoji="1" lang="ja-JP" altLang="en-US" sz="1600" dirty="0"/>
                    </a:p>
                  </a:txBody>
                  <a:tcPr/>
                </a:tc>
                <a:tc>
                  <a:txBody>
                    <a:bodyPr/>
                    <a:lstStyle/>
                    <a:p>
                      <a:r>
                        <a:rPr kumimoji="1" lang="ja-JP" altLang="en-US" sz="1600" dirty="0" smtClean="0"/>
                        <a:t>－</a:t>
                      </a:r>
                      <a:endParaRPr kumimoji="1" lang="ja-JP" altLang="en-US" sz="1600" dirty="0"/>
                    </a:p>
                  </a:txBody>
                  <a:tcPr>
                    <a:lnT w="12700" cmpd="sng">
                      <a:noFill/>
                    </a:lnT>
                    <a:lnB w="12700" cmpd="sng">
                      <a:noFill/>
                    </a:lnB>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23354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対角する 2 つの角を丸めた四角形 15"/>
          <p:cNvSpPr/>
          <p:nvPr/>
        </p:nvSpPr>
        <p:spPr bwMode="auto">
          <a:xfrm>
            <a:off x="992245" y="4603203"/>
            <a:ext cx="2965269" cy="2151212"/>
          </a:xfrm>
          <a:prstGeom prst="round2DiagRect">
            <a:avLst>
              <a:gd name="adj1" fmla="val 16667"/>
              <a:gd name="adj2" fmla="val 17611"/>
            </a:avLst>
          </a:prstGeom>
          <a:solidFill>
            <a:schemeClr val="accent3">
              <a:lumMod val="40000"/>
              <a:lumOff val="6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smtClean="0">
              <a:ln>
                <a:noFill/>
              </a:ln>
              <a:solidFill>
                <a:schemeClr val="tx1"/>
              </a:solidFill>
              <a:effectLst/>
              <a:latin typeface="Times New Roman" charset="0"/>
              <a:ea typeface="ＭＳ Ｐゴシック" pitchFamily="50" charset="-128"/>
            </a:endParaRPr>
          </a:p>
        </p:txBody>
      </p:sp>
      <p:sp>
        <p:nvSpPr>
          <p:cNvPr id="2" name="タイトル 1"/>
          <p:cNvSpPr>
            <a:spLocks noGrp="1"/>
          </p:cNvSpPr>
          <p:nvPr>
            <p:ph type="title"/>
          </p:nvPr>
        </p:nvSpPr>
        <p:spPr/>
        <p:txBody>
          <a:bodyPr/>
          <a:lstStyle/>
          <a:p>
            <a:r>
              <a:rPr kumimoji="1" lang="ja-JP" altLang="en-US" dirty="0" smtClean="0"/>
              <a:t>おわりに</a:t>
            </a:r>
            <a:endParaRPr kumimoji="1" lang="ja-JP" altLang="en-US" dirty="0"/>
          </a:p>
        </p:txBody>
      </p:sp>
      <p:sp>
        <p:nvSpPr>
          <p:cNvPr id="4" name="テキスト ボックス 3"/>
          <p:cNvSpPr txBox="1"/>
          <p:nvPr/>
        </p:nvSpPr>
        <p:spPr>
          <a:xfrm>
            <a:off x="4594294" y="5703478"/>
            <a:ext cx="4048125" cy="923330"/>
          </a:xfrm>
          <a:prstGeom prst="rect">
            <a:avLst/>
          </a:prstGeom>
          <a:noFill/>
          <a:ln>
            <a:solidFill>
              <a:schemeClr val="bg2"/>
            </a:solidFill>
          </a:ln>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下関市立大学　学生支援課</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本館</a:t>
            </a:r>
            <a:r>
              <a:rPr kumimoji="1" lang="en-US" altLang="ja-JP" sz="1200" dirty="0" smtClean="0">
                <a:latin typeface="Meiryo UI" panose="020B0604030504040204" pitchFamily="50" charset="-128"/>
                <a:ea typeface="Meiryo UI" panose="020B0604030504040204" pitchFamily="50" charset="-128"/>
              </a:rPr>
              <a:t>I</a:t>
            </a:r>
            <a:r>
              <a:rPr kumimoji="1" lang="ja-JP" altLang="en-US" sz="1200" dirty="0" smtClean="0">
                <a:latin typeface="Meiryo UI" panose="020B0604030504040204" pitchFamily="50" charset="-128"/>
                <a:ea typeface="Meiryo UI" panose="020B0604030504040204" pitchFamily="50" charset="-128"/>
              </a:rPr>
              <a:t>棟</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階事務局②番窓口</a:t>
            </a:r>
            <a:r>
              <a:rPr kumimoji="1" lang="en-US" altLang="ja-JP" sz="1200" dirty="0" smtClean="0">
                <a:latin typeface="Meiryo UI" panose="020B0604030504040204" pitchFamily="50" charset="-128"/>
                <a:ea typeface="Meiryo UI" panose="020B0604030504040204" pitchFamily="50" charset="-128"/>
              </a:rPr>
              <a:t>)</a:t>
            </a:r>
          </a:p>
          <a:p>
            <a:r>
              <a:rPr kumimoji="1" lang="en-US" altLang="ja-JP" sz="1200" dirty="0" smtClean="0">
                <a:latin typeface="Meiryo UI" panose="020B0604030504040204" pitchFamily="50" charset="-128"/>
                <a:ea typeface="Meiryo UI" panose="020B0604030504040204" pitchFamily="50" charset="-128"/>
              </a:rPr>
              <a:t>TEL</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083-252-0289</a:t>
            </a:r>
          </a:p>
          <a:p>
            <a:r>
              <a:rPr kumimoji="1" lang="en-US" altLang="ja-JP" sz="1200" dirty="0" smtClean="0">
                <a:latin typeface="Meiryo UI" panose="020B0604030504040204" pitchFamily="50" charset="-128"/>
                <a:ea typeface="Meiryo UI" panose="020B0604030504040204" pitchFamily="50" charset="-128"/>
              </a:rPr>
              <a:t>mail</a:t>
            </a:r>
            <a:r>
              <a:rPr kumimoji="1" lang="en-US" altLang="ja-JP" sz="1200" dirty="0">
                <a:latin typeface="Meiryo UI" panose="020B0604030504040204" pitchFamily="50" charset="-128"/>
                <a:ea typeface="Meiryo UI" panose="020B0604030504040204" pitchFamily="50" charset="-128"/>
              </a:rPr>
              <a:t>:</a:t>
            </a:r>
            <a:r>
              <a:rPr lang="en-US" altLang="ja-JP" dirty="0" smtClean="0"/>
              <a:t> </a:t>
            </a:r>
            <a:r>
              <a:rPr lang="en-US" altLang="ja-JP" sz="1200" dirty="0">
                <a:latin typeface="Meiryo UI" panose="020B0604030504040204" pitchFamily="50" charset="-128"/>
                <a:ea typeface="Meiryo UI" panose="020B0604030504040204" pitchFamily="50" charset="-128"/>
              </a:rPr>
              <a:t>gakusei-mng@eco.shimonoseki-cu.ac.jp</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平日　</a:t>
            </a:r>
            <a:r>
              <a:rPr kumimoji="1" lang="en-US" altLang="ja-JP" sz="1200" dirty="0" smtClean="0">
                <a:latin typeface="Meiryo UI" panose="020B0604030504040204" pitchFamily="50" charset="-128"/>
                <a:ea typeface="Meiryo UI" panose="020B0604030504040204" pitchFamily="50" charset="-128"/>
              </a:rPr>
              <a:t>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17</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15</a:t>
            </a:r>
            <a:endParaRPr kumimoji="1" lang="ja-JP" altLang="en-US" sz="1200" dirty="0" err="1" smtClean="0">
              <a:latin typeface="Meiryo UI" panose="020B0604030504040204" pitchFamily="50" charset="-128"/>
              <a:ea typeface="Meiryo UI" panose="020B0604030504040204" pitchFamily="50" charset="-128"/>
            </a:endParaRPr>
          </a:p>
        </p:txBody>
      </p:sp>
      <p:sp>
        <p:nvSpPr>
          <p:cNvPr id="8" name="正方形/長方形 7"/>
          <p:cNvSpPr/>
          <p:nvPr/>
        </p:nvSpPr>
        <p:spPr>
          <a:xfrm>
            <a:off x="1622261" y="4603203"/>
            <a:ext cx="1603350" cy="646331"/>
          </a:xfrm>
          <a:prstGeom prst="rect">
            <a:avLst/>
          </a:prstGeom>
        </p:spPr>
        <p:txBody>
          <a:bodyPr wrap="square">
            <a:spAutoFit/>
          </a:bodyPr>
          <a:lstStyle/>
          <a:p>
            <a:pPr algn="ctr"/>
            <a:r>
              <a:rPr kumimoji="1" lang="en-US" altLang="ja-JP" sz="1200" b="1" dirty="0" smtClean="0">
                <a:solidFill>
                  <a:schemeClr val="tx1">
                    <a:lumMod val="95000"/>
                    <a:lumOff val="5000"/>
                  </a:schemeClr>
                </a:solidFill>
                <a:latin typeface="Meiryo UI" panose="020B0604030504040204" pitchFamily="50" charset="-128"/>
                <a:ea typeface="Meiryo UI" panose="020B0604030504040204" pitchFamily="50" charset="-128"/>
              </a:rPr>
              <a:t>JASSO</a:t>
            </a:r>
            <a:r>
              <a:rPr kumimoji="1" lang="ja-JP" altLang="en-US" sz="1200" b="1" dirty="0" smtClean="0">
                <a:solidFill>
                  <a:schemeClr val="tx1">
                    <a:lumMod val="95000"/>
                    <a:lumOff val="5000"/>
                  </a:schemeClr>
                </a:solidFill>
                <a:latin typeface="Meiryo UI" panose="020B0604030504040204" pitchFamily="50" charset="-128"/>
                <a:ea typeface="Meiryo UI" panose="020B0604030504040204" pitchFamily="50" charset="-128"/>
              </a:rPr>
              <a:t>ホームページ</a:t>
            </a:r>
            <a:endParaRPr kumimoji="1" lang="en-US" altLang="ja-JP" sz="1200" b="1" dirty="0">
              <a:solidFill>
                <a:schemeClr val="tx1">
                  <a:lumMod val="95000"/>
                  <a:lumOff val="5000"/>
                </a:schemeClr>
              </a:solidFill>
              <a:latin typeface="Meiryo UI" panose="020B0604030504040204" pitchFamily="50" charset="-128"/>
              <a:ea typeface="Meiryo UI" panose="020B0604030504040204" pitchFamily="50" charset="-128"/>
            </a:endParaRPr>
          </a:p>
          <a:p>
            <a:pPr algn="ctr"/>
            <a:endParaRPr kumimoji="1" lang="en-US" altLang="ja-JP" sz="1200" dirty="0" smtClean="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a:t>
            </a:r>
            <a:r>
              <a:rPr kumimoji="1" lang="en-US" altLang="ja-JP" sz="1200" dirty="0">
                <a:solidFill>
                  <a:schemeClr val="tx1">
                    <a:lumMod val="95000"/>
                    <a:lumOff val="5000"/>
                  </a:schemeClr>
                </a:solidFill>
                <a:latin typeface="Meiryo UI" panose="020B0604030504040204" pitchFamily="50" charset="-128"/>
                <a:ea typeface="Meiryo UI" panose="020B0604030504040204" pitchFamily="50" charset="-128"/>
              </a:rPr>
              <a:t>QR</a:t>
            </a: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コード＞</a:t>
            </a:r>
          </a:p>
        </p:txBody>
      </p:sp>
      <p:pic>
        <p:nvPicPr>
          <p:cNvPr id="13" name="図 12"/>
          <p:cNvPicPr>
            <a:picLocks noChangeAspect="1"/>
          </p:cNvPicPr>
          <p:nvPr/>
        </p:nvPicPr>
        <p:blipFill>
          <a:blip r:embed="rId2"/>
          <a:stretch>
            <a:fillRect/>
          </a:stretch>
        </p:blipFill>
        <p:spPr>
          <a:xfrm>
            <a:off x="1882395" y="5249534"/>
            <a:ext cx="1146380" cy="1121776"/>
          </a:xfrm>
          <a:prstGeom prst="rect">
            <a:avLst/>
          </a:prstGeom>
        </p:spPr>
      </p:pic>
      <p:sp>
        <p:nvSpPr>
          <p:cNvPr id="14" name="正方形/長方形 13"/>
          <p:cNvSpPr/>
          <p:nvPr/>
        </p:nvSpPr>
        <p:spPr>
          <a:xfrm>
            <a:off x="1160945" y="6347421"/>
            <a:ext cx="2678418" cy="3693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https://www.jasso.go.jp/purpose/shogakukin/detail/1193851_1548.html</a:t>
            </a:r>
            <a:endParaRPr lang="ja-JP" altLang="en-US" sz="900" dirty="0">
              <a:latin typeface="Meiryo UI" panose="020B0604030504040204" pitchFamily="50" charset="-128"/>
              <a:ea typeface="Meiryo UI" panose="020B0604030504040204" pitchFamily="50" charset="-128"/>
            </a:endParaRPr>
          </a:p>
        </p:txBody>
      </p:sp>
      <p:sp>
        <p:nvSpPr>
          <p:cNvPr id="15" name="正方形/長方形 14"/>
          <p:cNvSpPr/>
          <p:nvPr/>
        </p:nvSpPr>
        <p:spPr>
          <a:xfrm>
            <a:off x="1278511" y="4831384"/>
            <a:ext cx="2784038" cy="253916"/>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貸与奨学金の継続に関する手続きに</a:t>
            </a:r>
            <a:r>
              <a:rPr lang="ja-JP" altLang="en-US" sz="1050" dirty="0" smtClean="0">
                <a:latin typeface="Meiryo UI" panose="020B0604030504040204" pitchFamily="50" charset="-128"/>
                <a:ea typeface="Meiryo UI" panose="020B0604030504040204" pitchFamily="50" charset="-128"/>
              </a:rPr>
              <a:t>ついて</a:t>
            </a:r>
            <a:endParaRPr lang="ja-JP" altLang="en-US" sz="1050" dirty="0">
              <a:latin typeface="Meiryo UI" panose="020B0604030504040204" pitchFamily="50" charset="-128"/>
              <a:ea typeface="Meiryo UI" panose="020B0604030504040204" pitchFamily="50" charset="-128"/>
            </a:endParaRPr>
          </a:p>
        </p:txBody>
      </p:sp>
      <p:sp>
        <p:nvSpPr>
          <p:cNvPr id="10" name="コンテンツ プレースホルダー 2"/>
          <p:cNvSpPr>
            <a:spLocks noGrp="1"/>
          </p:cNvSpPr>
          <p:nvPr/>
        </p:nvSpPr>
        <p:spPr>
          <a:xfrm>
            <a:off x="412819" y="1970296"/>
            <a:ext cx="8229600" cy="2595245"/>
          </a:xfrm>
          <a:prstGeom prst="rect">
            <a:avLst/>
          </a:prstGeom>
        </p:spPr>
        <p:txBody>
          <a:bodyPr vert="horz" rtlCol="0">
            <a:normAutofit fontScale="70000" lnSpcReduction="20000"/>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a:lnSpc>
                <a:spcPts val="3600"/>
              </a:lnSpc>
            </a:pPr>
            <a:r>
              <a:rPr lang="ja-JP" altLang="en-US" dirty="0">
                <a:latin typeface="Meiryo UI" panose="020B0604030504040204" pitchFamily="50" charset="-128"/>
                <a:ea typeface="Meiryo UI" panose="020B0604030504040204" pitchFamily="50" charset="-128"/>
              </a:rPr>
              <a:t>奨学金</a:t>
            </a:r>
            <a:r>
              <a:rPr lang="ja-JP" altLang="en-US" dirty="0" smtClean="0">
                <a:latin typeface="Meiryo UI" panose="020B0604030504040204" pitchFamily="50" charset="-128"/>
                <a:ea typeface="Meiryo UI" panose="020B0604030504040204" pitchFamily="50" charset="-128"/>
              </a:rPr>
              <a:t>の貸与等に係る</a:t>
            </a:r>
            <a:r>
              <a:rPr lang="ja-JP" altLang="en-US" dirty="0" smtClean="0">
                <a:solidFill>
                  <a:srgbClr val="FF0000"/>
                </a:solidFill>
                <a:latin typeface="Meiryo UI" panose="020B0604030504040204" pitchFamily="50" charset="-128"/>
                <a:ea typeface="Meiryo UI" panose="020B0604030504040204" pitchFamily="50" charset="-128"/>
              </a:rPr>
              <a:t>各種手続きは各自で確実におこなってください</a:t>
            </a:r>
            <a:r>
              <a:rPr lang="ja-JP" altLang="en-US" dirty="0" smtClean="0">
                <a:latin typeface="Meiryo UI" panose="020B0604030504040204" pitchFamily="50" charset="-128"/>
                <a:ea typeface="Meiryo UI" panose="020B0604030504040204" pitchFamily="50" charset="-128"/>
              </a:rPr>
              <a:t>。提出や入力の</a:t>
            </a:r>
            <a:r>
              <a:rPr lang="ja-JP" altLang="en-US" dirty="0">
                <a:latin typeface="Meiryo UI" panose="020B0604030504040204" pitchFamily="50" charset="-128"/>
                <a:ea typeface="Meiryo UI" panose="020B0604030504040204" pitchFamily="50" charset="-128"/>
              </a:rPr>
              <a:t>際は、不備のないようによく確認をしましょう</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a:lnSpc>
                <a:spcPts val="3600"/>
              </a:lnSpc>
            </a:pPr>
            <a:r>
              <a:rPr lang="ja-JP" altLang="en-US" dirty="0" smtClean="0">
                <a:latin typeface="Meiryo UI" panose="020B0604030504040204" pitchFamily="50" charset="-128"/>
                <a:ea typeface="Meiryo UI" panose="020B0604030504040204" pitchFamily="50" charset="-128"/>
              </a:rPr>
              <a:t>手続きによっては、</a:t>
            </a:r>
            <a:r>
              <a:rPr lang="ja-JP" altLang="en-US" dirty="0" smtClean="0">
                <a:solidFill>
                  <a:srgbClr val="FF0000"/>
                </a:solidFill>
                <a:latin typeface="Meiryo UI" panose="020B0604030504040204" pitchFamily="50" charset="-128"/>
                <a:ea typeface="Meiryo UI" panose="020B0604030504040204" pitchFamily="50" charset="-128"/>
              </a:rPr>
              <a:t>訂正</a:t>
            </a:r>
            <a:r>
              <a:rPr lang="ja-JP" altLang="en-US" dirty="0">
                <a:solidFill>
                  <a:srgbClr val="FF0000"/>
                </a:solidFill>
                <a:latin typeface="Meiryo UI" panose="020B0604030504040204" pitchFamily="50" charset="-128"/>
                <a:ea typeface="Meiryo UI" panose="020B0604030504040204" pitchFamily="50" charset="-128"/>
              </a:rPr>
              <a:t>や変更ができない</a:t>
            </a:r>
            <a:r>
              <a:rPr lang="ja-JP" altLang="en-US" dirty="0">
                <a:latin typeface="Meiryo UI" panose="020B0604030504040204" pitchFamily="50" charset="-128"/>
                <a:ea typeface="Meiryo UI" panose="020B0604030504040204" pitchFamily="50" charset="-128"/>
              </a:rPr>
              <a:t>ものもあります</a:t>
            </a:r>
            <a:r>
              <a:rPr lang="ja-JP" altLang="en-US" dirty="0" smtClean="0">
                <a:latin typeface="Meiryo UI" panose="020B0604030504040204" pitchFamily="50" charset="-128"/>
                <a:ea typeface="Meiryo UI" panose="020B0604030504040204" pitchFamily="50" charset="-128"/>
              </a:rPr>
              <a:t>。不備や決められた手続期限等を過ぎたことにより生じたペナルティは自己責任です。手続き</a:t>
            </a:r>
            <a:r>
              <a:rPr lang="ja-JP" altLang="en-US" dirty="0">
                <a:latin typeface="Meiryo UI" panose="020B0604030504040204" pitchFamily="50" charset="-128"/>
                <a:ea typeface="Meiryo UI" panose="020B0604030504040204" pitchFamily="50" charset="-128"/>
              </a:rPr>
              <a:t>は十分に注意して</a:t>
            </a:r>
            <a:r>
              <a:rPr lang="ja-JP" altLang="en-US" dirty="0" smtClean="0">
                <a:latin typeface="Meiryo UI" panose="020B0604030504040204" pitchFamily="50" charset="-128"/>
                <a:ea typeface="Meiryo UI" panose="020B0604030504040204" pitchFamily="50" charset="-128"/>
              </a:rPr>
              <a:t>おこなってください。</a:t>
            </a:r>
            <a:r>
              <a:rPr lang="ja-JP" altLang="en-US" dirty="0" smtClean="0">
                <a:solidFill>
                  <a:srgbClr val="FF0000"/>
                </a:solidFill>
                <a:latin typeface="Meiryo UI" panose="020B0604030504040204" pitchFamily="50" charset="-128"/>
                <a:ea typeface="Meiryo UI" panose="020B0604030504040204" pitchFamily="50" charset="-128"/>
              </a:rPr>
              <a:t>期限</a:t>
            </a:r>
            <a:r>
              <a:rPr lang="ja-JP" altLang="en-US" dirty="0">
                <a:solidFill>
                  <a:srgbClr val="FF0000"/>
                </a:solidFill>
                <a:latin typeface="Meiryo UI" panose="020B0604030504040204" pitchFamily="50" charset="-128"/>
                <a:ea typeface="Meiryo UI" panose="020B0604030504040204" pitchFamily="50" charset="-128"/>
              </a:rPr>
              <a:t>・</a:t>
            </a:r>
            <a:r>
              <a:rPr lang="ja-JP" altLang="en-US" dirty="0" smtClean="0">
                <a:solidFill>
                  <a:srgbClr val="FF0000"/>
                </a:solidFill>
                <a:latin typeface="Meiryo UI" panose="020B0604030504040204" pitchFamily="50" charset="-128"/>
                <a:ea typeface="Meiryo UI" panose="020B0604030504040204" pitchFamily="50" charset="-128"/>
              </a:rPr>
              <a:t>ルールは必ず守り、</a:t>
            </a:r>
            <a:r>
              <a:rPr lang="ja-JP" altLang="en-US" dirty="0">
                <a:solidFill>
                  <a:srgbClr val="FF0000"/>
                </a:solidFill>
                <a:latin typeface="Meiryo UI" panose="020B0604030504040204" pitchFamily="50" charset="-128"/>
                <a:ea typeface="Meiryo UI" panose="020B0604030504040204" pitchFamily="50" charset="-128"/>
              </a:rPr>
              <a:t>すみやかに</a:t>
            </a:r>
            <a:r>
              <a:rPr lang="ja-JP" altLang="en-US" dirty="0">
                <a:latin typeface="Meiryo UI" panose="020B0604030504040204" pitchFamily="50" charset="-128"/>
                <a:ea typeface="Meiryo UI" panose="020B0604030504040204" pitchFamily="50" charset="-128"/>
              </a:rPr>
              <a:t>手続きをしましょう</a:t>
            </a:r>
            <a:r>
              <a:rPr lang="ja-JP" altLang="en-US" dirty="0" smtClean="0">
                <a:latin typeface="Meiryo UI" panose="020B0604030504040204" pitchFamily="50" charset="-128"/>
                <a:ea typeface="Meiryo UI" panose="020B0604030504040204" pitchFamily="50" charset="-128"/>
              </a:rPr>
              <a:t>。</a:t>
            </a:r>
            <a:endParaRPr lang="ja-JP" altLang="en-US" dirty="0">
              <a:latin typeface="Meiryo UI" panose="020B0604030504040204" pitchFamily="50" charset="-128"/>
              <a:ea typeface="Meiryo UI" panose="020B0604030504040204" pitchFamily="50" charset="-128"/>
            </a:endParaRPr>
          </a:p>
        </p:txBody>
      </p:sp>
      <p:sp>
        <p:nvSpPr>
          <p:cNvPr id="11" name="対角する 2 つの角を丸めた四角形 10"/>
          <p:cNvSpPr/>
          <p:nvPr/>
        </p:nvSpPr>
        <p:spPr bwMode="auto">
          <a:xfrm>
            <a:off x="4594294" y="4615414"/>
            <a:ext cx="4054889" cy="909323"/>
          </a:xfrm>
          <a:prstGeom prst="round2DiagRect">
            <a:avLst>
              <a:gd name="adj1" fmla="val 16667"/>
              <a:gd name="adj2" fmla="val 17611"/>
            </a:avLst>
          </a:prstGeom>
          <a:solidFill>
            <a:schemeClr val="accent3">
              <a:lumMod val="40000"/>
              <a:lumOff val="6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smtClean="0">
              <a:ln>
                <a:noFill/>
              </a:ln>
              <a:solidFill>
                <a:schemeClr val="tx1"/>
              </a:solidFill>
              <a:effectLst/>
              <a:latin typeface="Times New Roman" charset="0"/>
              <a:ea typeface="ＭＳ Ｐゴシック" pitchFamily="50" charset="-128"/>
            </a:endParaRP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47404" y="4731998"/>
            <a:ext cx="740683" cy="676153"/>
          </a:xfrm>
          <a:prstGeom prst="rect">
            <a:avLst/>
          </a:prstGeom>
        </p:spPr>
      </p:pic>
      <p:sp>
        <p:nvSpPr>
          <p:cNvPr id="12" name="正方形/長方形 11"/>
          <p:cNvSpPr/>
          <p:nvPr/>
        </p:nvSpPr>
        <p:spPr>
          <a:xfrm>
            <a:off x="5439965" y="4618591"/>
            <a:ext cx="2971504" cy="307777"/>
          </a:xfrm>
          <a:prstGeom prst="rect">
            <a:avLst/>
          </a:prstGeom>
        </p:spPr>
        <p:txBody>
          <a:bodyPr wrap="square">
            <a:spAutoFit/>
          </a:bodyPr>
          <a:lstStyle/>
          <a:p>
            <a:r>
              <a:rPr lang="en-US" altLang="ja-JP" sz="1400" b="1" dirty="0" smtClean="0">
                <a:latin typeface="Meiryo UI" panose="020B0604030504040204" pitchFamily="50" charset="-128"/>
                <a:ea typeface="Meiryo UI" panose="020B0604030504040204" pitchFamily="50" charset="-128"/>
              </a:rPr>
              <a:t>2022</a:t>
            </a:r>
            <a:r>
              <a:rPr lang="ja-JP" altLang="en-US" sz="1400" b="1" dirty="0" smtClean="0">
                <a:latin typeface="Meiryo UI" panose="020B0604030504040204" pitchFamily="50" charset="-128"/>
                <a:ea typeface="Meiryo UI" panose="020B0604030504040204" pitchFamily="50" charset="-128"/>
              </a:rPr>
              <a:t>年</a:t>
            </a:r>
            <a:r>
              <a:rPr lang="en-US" altLang="ja-JP" sz="1400" b="1" dirty="0" smtClean="0">
                <a:latin typeface="Meiryo UI" panose="020B0604030504040204" pitchFamily="50" charset="-128"/>
                <a:ea typeface="Meiryo UI" panose="020B0604030504040204" pitchFamily="50" charset="-128"/>
              </a:rPr>
              <a:t>4</a:t>
            </a:r>
            <a:r>
              <a:rPr lang="ja-JP" altLang="en-US" sz="1400" b="1" dirty="0" smtClean="0">
                <a:latin typeface="Meiryo UI" panose="020B0604030504040204" pitchFamily="50" charset="-128"/>
                <a:ea typeface="Meiryo UI" panose="020B0604030504040204" pitchFamily="50" charset="-128"/>
              </a:rPr>
              <a:t>月、</a:t>
            </a:r>
            <a:r>
              <a:rPr lang="en-US" altLang="ja-JP" sz="1400" b="1" dirty="0" smtClean="0">
                <a:latin typeface="Meiryo UI" panose="020B0604030504040204" pitchFamily="50" charset="-128"/>
                <a:ea typeface="Meiryo UI" panose="020B0604030504040204" pitchFamily="50" charset="-128"/>
              </a:rPr>
              <a:t>5</a:t>
            </a:r>
            <a:r>
              <a:rPr lang="ja-JP" altLang="en-US" sz="1400" b="1" dirty="0" smtClean="0">
                <a:latin typeface="Meiryo UI" panose="020B0604030504040204" pitchFamily="50" charset="-128"/>
                <a:ea typeface="Meiryo UI" panose="020B0604030504040204" pitchFamily="50" charset="-128"/>
              </a:rPr>
              <a:t>月の奨学金振込日</a:t>
            </a:r>
            <a:endParaRPr lang="en-US" altLang="ja-JP" sz="1400" b="1" dirty="0" smtClean="0">
              <a:latin typeface="Meiryo UI" panose="020B0604030504040204" pitchFamily="50" charset="-128"/>
              <a:ea typeface="Meiryo UI" panose="020B0604030504040204" pitchFamily="50" charset="-128"/>
            </a:endParaRPr>
          </a:p>
        </p:txBody>
      </p:sp>
      <p:sp>
        <p:nvSpPr>
          <p:cNvPr id="17" name="正方形/長方形 16"/>
          <p:cNvSpPr/>
          <p:nvPr/>
        </p:nvSpPr>
        <p:spPr>
          <a:xfrm>
            <a:off x="5641197" y="4854425"/>
            <a:ext cx="3001222" cy="646331"/>
          </a:xfrm>
          <a:prstGeom prst="rect">
            <a:avLst/>
          </a:prstGeom>
        </p:spPr>
        <p:txBody>
          <a:bodyPr wrap="square">
            <a:spAutoFit/>
          </a:bodyPr>
          <a:lstStyle/>
          <a:p>
            <a:pPr>
              <a:lnSpc>
                <a:spcPct val="150000"/>
              </a:lnSpc>
            </a:pPr>
            <a:r>
              <a:rPr lang="ja-JP" altLang="en-US" sz="1200" dirty="0" smtClean="0">
                <a:latin typeface="Meiryo UI" panose="020B0604030504040204" pitchFamily="50" charset="-128"/>
                <a:ea typeface="Meiryo UI" panose="020B0604030504040204" pitchFamily="50" charset="-128"/>
              </a:rPr>
              <a:t>４月</a:t>
            </a:r>
            <a:r>
              <a:rPr lang="ja-JP" altLang="en-US" sz="1200" dirty="0">
                <a:latin typeface="Meiryo UI" panose="020B0604030504040204" pitchFamily="50" charset="-128"/>
                <a:ea typeface="Meiryo UI" panose="020B0604030504040204" pitchFamily="50" charset="-128"/>
              </a:rPr>
              <a:t>の振込日は</a:t>
            </a:r>
            <a:r>
              <a:rPr lang="ja-JP" altLang="en-US" sz="1200" u="sng" dirty="0">
                <a:latin typeface="Meiryo UI" panose="020B0604030504040204" pitchFamily="50" charset="-128"/>
                <a:ea typeface="Meiryo UI" panose="020B0604030504040204" pitchFamily="50" charset="-128"/>
              </a:rPr>
              <a:t>４月２１日（木）</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rPr>
              <a:t>５月</a:t>
            </a:r>
            <a:r>
              <a:rPr lang="ja-JP" altLang="en-US" sz="1200" dirty="0">
                <a:latin typeface="Meiryo UI" panose="020B0604030504040204" pitchFamily="50" charset="-128"/>
                <a:ea typeface="Meiryo UI" panose="020B0604030504040204" pitchFamily="50" charset="-128"/>
              </a:rPr>
              <a:t>の振込日は</a:t>
            </a:r>
            <a:r>
              <a:rPr lang="ja-JP" altLang="en-US" sz="1200" u="sng" dirty="0">
                <a:latin typeface="Meiryo UI" panose="020B0604030504040204" pitchFamily="50" charset="-128"/>
                <a:ea typeface="Meiryo UI" panose="020B0604030504040204" pitchFamily="50" charset="-128"/>
              </a:rPr>
              <a:t>５月１６日（月）</a:t>
            </a:r>
            <a:r>
              <a:rPr lang="ja-JP" altLang="en-US" sz="1200" dirty="0">
                <a:latin typeface="Meiryo UI" panose="020B0604030504040204" pitchFamily="50" charset="-128"/>
                <a:ea typeface="Meiryo UI" panose="020B0604030504040204" pitchFamily="50" charset="-128"/>
              </a:rPr>
              <a:t>です。</a:t>
            </a:r>
          </a:p>
        </p:txBody>
      </p:sp>
    </p:spTree>
    <p:extLst>
      <p:ext uri="{BB962C8B-B14F-4D97-AF65-F5344CB8AC3E}">
        <p14:creationId xmlns:p14="http://schemas.microsoft.com/office/powerpoint/2010/main" val="187817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lstStyle/>
          <a:p>
            <a:pPr rtl="0"/>
            <a:r>
              <a:rPr lang="ja-JP" altLang="en-US" dirty="0" smtClean="0"/>
              <a:t>配付</a:t>
            </a:r>
            <a:r>
              <a:rPr lang="ja-JP" altLang="en-US" dirty="0"/>
              <a:t>書類</a:t>
            </a:r>
            <a:endParaRPr lang="ja-JP" altLang="en-US" dirty="0">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idx="1"/>
          </p:nvPr>
        </p:nvSpPr>
        <p:spPr>
          <a:xfrm>
            <a:off x="457200" y="2813957"/>
            <a:ext cx="8229600" cy="3093720"/>
          </a:xfrm>
        </p:spPr>
        <p:txBody>
          <a:bodyPr rtlCol="0"/>
          <a:lstStyle/>
          <a:p>
            <a:pPr rtl="0"/>
            <a:r>
              <a:rPr lang="ja-JP" altLang="en-US" dirty="0" smtClean="0">
                <a:latin typeface="Meiryo UI" panose="020B0604030504040204" pitchFamily="50" charset="-128"/>
                <a:ea typeface="Meiryo UI" panose="020B0604030504040204" pitchFamily="50" charset="-128"/>
              </a:rPr>
              <a:t>本紙（パワーポイント説明資料）</a:t>
            </a:r>
            <a:endParaRPr lang="en-US" altLang="ja-JP" dirty="0" smtClean="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a:p>
            <a:pPr rtl="0"/>
            <a:r>
              <a:rPr lang="ja-JP" altLang="en-US" dirty="0" smtClean="0">
                <a:latin typeface="Meiryo UI" panose="020B0604030504040204" pitchFamily="50" charset="-128"/>
                <a:ea typeface="Meiryo UI" panose="020B0604030504040204" pitchFamily="50" charset="-128"/>
              </a:rPr>
              <a:t>スカラネット・パーソナルログイン～継続願提出について</a:t>
            </a:r>
            <a:endParaRPr lang="en-US" altLang="ja-JP" dirty="0" smtClean="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a:p>
            <a:pPr rtl="0"/>
            <a:r>
              <a:rPr lang="ja-JP" altLang="en-US" dirty="0" smtClean="0">
                <a:latin typeface="Meiryo UI" panose="020B0604030504040204" pitchFamily="50" charset="-128"/>
                <a:ea typeface="Meiryo UI" panose="020B0604030504040204" pitchFamily="50" charset="-128"/>
              </a:rPr>
              <a:t>「奨学金継続願」の提出手続きについて</a:t>
            </a:r>
            <a:endParaRPr lang="ja-JP" altLang="en-US" dirty="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a:p>
            <a:pPr rtl="0"/>
            <a:endParaRPr lang="ja-JP" altLang="en-US" dirty="0">
              <a:latin typeface="Meiryo UI" panose="020B0604030504040204" pitchFamily="50" charset="-128"/>
              <a:ea typeface="Meiryo UI" panose="020B0604030504040204" pitchFamily="50" charset="-128"/>
            </a:endParaRPr>
          </a:p>
          <a:p>
            <a:pPr rtl="0"/>
            <a:endParaRPr lang="ja-JP" altLang="en-US" dirty="0"/>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663611"/>
            <a:ext cx="8229600" cy="1143000"/>
          </a:xfrm>
        </p:spPr>
        <p:txBody>
          <a:bodyPr rtlCol="0"/>
          <a:lstStyle/>
          <a:p>
            <a:pPr rtl="0"/>
            <a:r>
              <a:rPr lang="ja-JP" altLang="en-US" dirty="0" smtClean="0"/>
              <a:t>はじめ</a:t>
            </a:r>
            <a:r>
              <a:rPr lang="ja-JP" altLang="en-US" dirty="0"/>
              <a:t>に</a:t>
            </a:r>
            <a:endParaRPr lang="ja-JP" altLang="en-US" dirty="0">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idx="1"/>
          </p:nvPr>
        </p:nvSpPr>
        <p:spPr>
          <a:xfrm>
            <a:off x="311249" y="1977408"/>
            <a:ext cx="8229600" cy="475211"/>
          </a:xfrm>
        </p:spPr>
        <p:txBody>
          <a:bodyPr rtlCol="0">
            <a:normAutofit lnSpcReduction="10000"/>
          </a:bodyPr>
          <a:lstStyle/>
          <a:p>
            <a:pPr rtl="0"/>
            <a:r>
              <a:rPr lang="ja-JP" altLang="en-US" dirty="0" smtClean="0">
                <a:latin typeface="Meiryo UI" panose="020B0604030504040204" pitchFamily="50" charset="-128"/>
                <a:ea typeface="Meiryo UI" panose="020B0604030504040204" pitchFamily="50" charset="-128"/>
              </a:rPr>
              <a:t>よくある質問</a:t>
            </a:r>
            <a:endParaRPr lang="ja-JP" altLang="en-US" dirty="0">
              <a:latin typeface="Meiryo UI" panose="020B0604030504040204" pitchFamily="50" charset="-128"/>
              <a:ea typeface="Meiryo UI" panose="020B0604030504040204" pitchFamily="50" charset="-128"/>
            </a:endParaRPr>
          </a:p>
        </p:txBody>
      </p:sp>
      <p:sp>
        <p:nvSpPr>
          <p:cNvPr id="4" name="角丸四角形 3"/>
          <p:cNvSpPr/>
          <p:nvPr/>
        </p:nvSpPr>
        <p:spPr bwMode="auto">
          <a:xfrm>
            <a:off x="311249" y="2644396"/>
            <a:ext cx="8521502" cy="470340"/>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l" defTabSz="833438" rtl="0" eaLnBrk="1" fontAlgn="base" latinLnBrk="0" hangingPunct="0">
              <a:spcBef>
                <a:spcPct val="20000"/>
              </a:spcBef>
              <a:spcAft>
                <a:spcPct val="30000"/>
              </a:spcAft>
              <a:buClr>
                <a:srgbClr val="006600"/>
              </a:buClr>
              <a:buSzTx/>
              <a:buFont typeface="Wingdings" pitchFamily="2" charset="2"/>
              <a:buNone/>
              <a:tabLst/>
            </a:pPr>
            <a:r>
              <a:rPr lang="ja-JP" altLang="en-US" sz="2200" dirty="0">
                <a:solidFill>
                  <a:schemeClr val="tx1"/>
                </a:solidFill>
                <a:latin typeface="Meiryo UI" panose="020B0604030504040204" pitchFamily="50" charset="-128"/>
                <a:ea typeface="Meiryo UI" panose="020B0604030504040204" pitchFamily="50" charset="-128"/>
              </a:rPr>
              <a:t>Ｑ．</a:t>
            </a:r>
            <a:r>
              <a:rPr kumimoji="1" lang="ja-JP" altLang="en-US"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奨学生に採用されたら、卒業までずっと貸与を受けることができますか？</a:t>
            </a:r>
          </a:p>
        </p:txBody>
      </p:sp>
      <p:sp>
        <p:nvSpPr>
          <p:cNvPr id="5" name="角丸四角形 4"/>
          <p:cNvSpPr/>
          <p:nvPr/>
        </p:nvSpPr>
        <p:spPr bwMode="auto">
          <a:xfrm>
            <a:off x="311249" y="3490558"/>
            <a:ext cx="8521502" cy="2942507"/>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Ａ．毎年１回、奨学金継続の意思を確認するために</a:t>
            </a:r>
            <a:r>
              <a:rPr kumimoji="1" lang="ja-JP" altLang="en-US" sz="2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rPr>
              <a:t>「奨学金継続願」</a:t>
            </a:r>
            <a:endParaRPr kumimoji="1" lang="en-US" altLang="ja-JP" sz="2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200" dirty="0">
                <a:solidFill>
                  <a:srgbClr val="FF0000"/>
                </a:solidFill>
                <a:latin typeface="Meiryo UI" panose="020B0604030504040204" pitchFamily="50" charset="-128"/>
                <a:ea typeface="Meiryo UI" panose="020B0604030504040204" pitchFamily="50" charset="-128"/>
              </a:rPr>
              <a:t>　</a:t>
            </a:r>
            <a:r>
              <a:rPr kumimoji="1" lang="ja-JP" altLang="en-US" sz="2200" dirty="0" smtClean="0">
                <a:solidFill>
                  <a:srgbClr val="FF0000"/>
                </a:solidFill>
                <a:latin typeface="Meiryo UI" panose="020B0604030504040204" pitchFamily="50" charset="-128"/>
                <a:ea typeface="Meiryo UI" panose="020B0604030504040204" pitchFamily="50" charset="-128"/>
              </a:rPr>
              <a:t>　　</a:t>
            </a:r>
            <a:r>
              <a:rPr kumimoji="1" lang="ja-JP" altLang="en-US"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の提出が必要です。</a:t>
            </a:r>
            <a:endParaRPr kumimoji="1" lang="en-US" altLang="ja-JP"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200" dirty="0">
                <a:solidFill>
                  <a:schemeClr val="tx1"/>
                </a:solidFill>
                <a:latin typeface="Meiryo UI" panose="020B0604030504040204" pitchFamily="50" charset="-128"/>
                <a:ea typeface="Meiryo UI" panose="020B0604030504040204" pitchFamily="50" charset="-128"/>
              </a:rPr>
              <a:t>　</a:t>
            </a:r>
            <a:r>
              <a:rPr lang="ja-JP" altLang="en-US" sz="2200" dirty="0" smtClean="0">
                <a:solidFill>
                  <a:schemeClr val="tx1"/>
                </a:solidFill>
                <a:latin typeface="Meiryo UI" panose="020B0604030504040204" pitchFamily="50" charset="-128"/>
                <a:ea typeface="Meiryo UI" panose="020B0604030504040204" pitchFamily="50" charset="-128"/>
              </a:rPr>
              <a:t>　　</a:t>
            </a:r>
            <a:r>
              <a:rPr kumimoji="1" lang="ja-JP" altLang="en-US"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その後、在学する学校が奨学金継続の可否を判断する</a:t>
            </a:r>
            <a:r>
              <a:rPr kumimoji="1" lang="ja-JP" altLang="en-US" sz="2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rPr>
              <a:t>「適格認定」</a:t>
            </a:r>
            <a:endParaRPr kumimoji="1" lang="en-US" altLang="ja-JP" sz="2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200" dirty="0">
                <a:solidFill>
                  <a:srgbClr val="FF0000"/>
                </a:solidFill>
                <a:latin typeface="Meiryo UI" panose="020B0604030504040204" pitchFamily="50" charset="-128"/>
                <a:ea typeface="Meiryo UI" panose="020B0604030504040204" pitchFamily="50" charset="-128"/>
              </a:rPr>
              <a:t>　</a:t>
            </a:r>
            <a:r>
              <a:rPr kumimoji="1" lang="ja-JP" altLang="en-US" sz="2200" dirty="0" smtClean="0">
                <a:solidFill>
                  <a:srgbClr val="FF0000"/>
                </a:solidFill>
                <a:latin typeface="Meiryo UI" panose="020B0604030504040204" pitchFamily="50" charset="-128"/>
                <a:ea typeface="Meiryo UI" panose="020B0604030504040204" pitchFamily="50" charset="-128"/>
              </a:rPr>
              <a:t>　　</a:t>
            </a:r>
            <a:r>
              <a:rPr kumimoji="1" lang="ja-JP" altLang="en-US"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を行います。</a:t>
            </a:r>
            <a:endParaRPr kumimoji="1" lang="en-US" altLang="ja-JP"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200" dirty="0">
                <a:solidFill>
                  <a:schemeClr val="tx1"/>
                </a:solidFill>
                <a:latin typeface="Meiryo UI" panose="020B0604030504040204" pitchFamily="50" charset="-128"/>
                <a:ea typeface="Meiryo UI" panose="020B0604030504040204" pitchFamily="50" charset="-128"/>
              </a:rPr>
              <a:t>　</a:t>
            </a:r>
            <a:r>
              <a:rPr lang="ja-JP" altLang="en-US" sz="2200" dirty="0" smtClean="0">
                <a:solidFill>
                  <a:schemeClr val="tx1"/>
                </a:solidFill>
                <a:latin typeface="Meiryo UI" panose="020B0604030504040204" pitchFamily="50" charset="-128"/>
                <a:ea typeface="Meiryo UI" panose="020B0604030504040204" pitchFamily="50" charset="-128"/>
              </a:rPr>
              <a:t>　　</a:t>
            </a:r>
            <a:r>
              <a:rPr kumimoji="1" lang="ja-JP" altLang="en-US"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学業成績等の状況によっては、奨学生としての資格を失う（＝</a:t>
            </a:r>
            <a:r>
              <a:rPr kumimoji="1" lang="ja-JP" altLang="en-US" sz="2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rPr>
              <a:t>「廃</a:t>
            </a:r>
            <a:endParaRPr kumimoji="1" lang="en-US" altLang="ja-JP" sz="2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200" dirty="0">
                <a:solidFill>
                  <a:srgbClr val="FF0000"/>
                </a:solidFill>
                <a:latin typeface="Meiryo UI" panose="020B0604030504040204" pitchFamily="50" charset="-128"/>
                <a:ea typeface="Meiryo UI" panose="020B0604030504040204" pitchFamily="50" charset="-128"/>
              </a:rPr>
              <a:t>　</a:t>
            </a:r>
            <a:r>
              <a:rPr kumimoji="1" lang="ja-JP" altLang="en-US" sz="2200" dirty="0" smtClean="0">
                <a:solidFill>
                  <a:srgbClr val="FF0000"/>
                </a:solidFill>
                <a:latin typeface="Meiryo UI" panose="020B0604030504040204" pitchFamily="50" charset="-128"/>
                <a:ea typeface="Meiryo UI" panose="020B0604030504040204" pitchFamily="50" charset="-128"/>
              </a:rPr>
              <a:t>　　</a:t>
            </a:r>
            <a:r>
              <a:rPr kumimoji="1" lang="ja-JP" altLang="en-US" sz="22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rPr>
              <a:t>止」</a:t>
            </a:r>
            <a:r>
              <a:rPr kumimoji="1" lang="ja-JP" altLang="en-US" sz="2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と言います。）こともあります。</a:t>
            </a:r>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noGrp="1"/>
          </p:cNvSpPr>
          <p:nvPr>
            <p:ph type="title"/>
          </p:nvPr>
        </p:nvSpPr>
        <p:spPr>
          <a:xfrm>
            <a:off x="457200" y="1357723"/>
            <a:ext cx="8229600" cy="489365"/>
          </a:xfrm>
          <a:prstGeom prst="rect">
            <a:avLst/>
          </a:prstGeom>
          <a:noFill/>
        </p:spPr>
        <p:txBody>
          <a:bodyPr wrap="square" rtlCol="0">
            <a:spAutoFit/>
          </a:bodyPr>
          <a:lstStyle/>
          <a:p>
            <a:r>
              <a:rPr lang="ja-JP" altLang="en-US" sz="3600" dirty="0" smtClean="0"/>
              <a:t>「奨学金継続願」の提出、適格認定とは？</a:t>
            </a:r>
            <a:endParaRPr kumimoji="1" lang="ja-JP" altLang="en-US" sz="3600" dirty="0"/>
          </a:p>
        </p:txBody>
      </p:sp>
      <p:graphicFrame>
        <p:nvGraphicFramePr>
          <p:cNvPr id="6" name="表 5"/>
          <p:cNvGraphicFramePr>
            <a:graphicFrameLocks noGrp="1"/>
          </p:cNvGraphicFramePr>
          <p:nvPr>
            <p:extLst>
              <p:ext uri="{D42A27DB-BD31-4B8C-83A1-F6EECF244321}">
                <p14:modId xmlns:p14="http://schemas.microsoft.com/office/powerpoint/2010/main" val="2616198175"/>
              </p:ext>
            </p:extLst>
          </p:nvPr>
        </p:nvGraphicFramePr>
        <p:xfrm>
          <a:off x="174168" y="2126251"/>
          <a:ext cx="8708573" cy="2171429"/>
        </p:xfrm>
        <a:graphic>
          <a:graphicData uri="http://schemas.openxmlformats.org/drawingml/2006/table">
            <a:tbl>
              <a:tblPr firstRow="1" bandRow="1">
                <a:tableStyleId>{2D5ABB26-0587-4C30-8999-92F81FD0307C}</a:tableStyleId>
              </a:tblPr>
              <a:tblGrid>
                <a:gridCol w="2561291">
                  <a:extLst>
                    <a:ext uri="{9D8B030D-6E8A-4147-A177-3AD203B41FA5}">
                      <a16:colId xmlns:a16="http://schemas.microsoft.com/office/drawing/2014/main" val="20000"/>
                    </a:ext>
                  </a:extLst>
                </a:gridCol>
                <a:gridCol w="6147282">
                  <a:extLst>
                    <a:ext uri="{9D8B030D-6E8A-4147-A177-3AD203B41FA5}">
                      <a16:colId xmlns:a16="http://schemas.microsoft.com/office/drawing/2014/main" val="20001"/>
                    </a:ext>
                  </a:extLst>
                </a:gridCol>
              </a:tblGrid>
              <a:tr h="2171429">
                <a:tc>
                  <a:txBody>
                    <a:bodyPr/>
                    <a:lstStyle/>
                    <a:p>
                      <a:pPr algn="ctr"/>
                      <a:r>
                        <a:rPr kumimoji="1" lang="ja-JP" altLang="en-US" sz="2000" dirty="0" smtClean="0">
                          <a:solidFill>
                            <a:schemeClr val="bg1"/>
                          </a:solidFill>
                          <a:latin typeface="Meiryo UI" panose="020B0604030504040204" pitchFamily="50" charset="-128"/>
                          <a:ea typeface="Meiryo UI" panose="020B0604030504040204" pitchFamily="50" charset="-128"/>
                        </a:rPr>
                        <a:t>「奨学金継続願」</a:t>
                      </a:r>
                      <a:endParaRPr kumimoji="1" lang="en-US" altLang="ja-JP" sz="20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2000" dirty="0" err="1" smtClean="0">
                          <a:solidFill>
                            <a:schemeClr val="bg1"/>
                          </a:solidFill>
                          <a:latin typeface="Meiryo UI" panose="020B0604030504040204" pitchFamily="50" charset="-128"/>
                          <a:ea typeface="Meiryo UI" panose="020B0604030504040204" pitchFamily="50" charset="-128"/>
                        </a:rPr>
                        <a:t>の提</a:t>
                      </a:r>
                      <a:r>
                        <a:rPr kumimoji="1" lang="ja-JP" altLang="en-US" sz="2000" dirty="0" smtClean="0">
                          <a:solidFill>
                            <a:schemeClr val="bg1"/>
                          </a:solidFill>
                          <a:latin typeface="Meiryo UI" panose="020B0604030504040204" pitchFamily="50" charset="-128"/>
                          <a:ea typeface="Meiryo UI" panose="020B0604030504040204" pitchFamily="50" charset="-128"/>
                        </a:rPr>
                        <a:t>出</a:t>
                      </a:r>
                      <a:endParaRPr kumimoji="1" lang="ja-JP" altLang="en-US" sz="20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rgbClr val="0000FF"/>
                      </a:solidFill>
                      <a:prstDash val="solid"/>
                      <a:round/>
                      <a:headEnd type="none" w="med" len="med"/>
                      <a:tailEnd type="none" w="med" len="med"/>
                    </a:lnL>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0000FF"/>
                    </a:solidFill>
                  </a:tcPr>
                </a:tc>
                <a:tc>
                  <a:txBody>
                    <a:bodyPr/>
                    <a:lstStyle/>
                    <a:p>
                      <a:pPr marL="342900" indent="-342900">
                        <a:buFont typeface="MS Outlook" panose="05010100010000000000" pitchFamily="2" charset="2"/>
                        <a:buChar char="A"/>
                      </a:pPr>
                      <a:r>
                        <a:rPr kumimoji="1" lang="ja-JP" altLang="en-US" sz="2000" dirty="0" smtClean="0">
                          <a:latin typeface="Meiryo UI" panose="020B0604030504040204" pitchFamily="50" charset="-128"/>
                          <a:ea typeface="Meiryo UI" panose="020B0604030504040204" pitchFamily="50" charset="-128"/>
                        </a:rPr>
                        <a:t> 毎年１回、来年度の奨学金継続希望の有無を機構</a:t>
                      </a:r>
                      <a:endParaRPr kumimoji="1" lang="en-US" altLang="ja-JP" sz="2000" dirty="0" smtClean="0">
                        <a:latin typeface="Meiryo UI" panose="020B0604030504040204" pitchFamily="50" charset="-128"/>
                        <a:ea typeface="Meiryo UI" panose="020B0604030504040204" pitchFamily="50" charset="-128"/>
                      </a:endParaRPr>
                    </a:p>
                    <a:p>
                      <a:pPr marL="0" indent="0">
                        <a:buFont typeface="MS Outlook" panose="05010100010000000000" pitchFamily="2" charset="2"/>
                        <a:buNone/>
                      </a:pPr>
                      <a:r>
                        <a:rPr kumimoji="1" lang="ja-JP" altLang="en-US" sz="2000" dirty="0" smtClean="0">
                          <a:latin typeface="Meiryo UI" panose="020B0604030504040204" pitchFamily="50" charset="-128"/>
                          <a:ea typeface="Meiryo UI" panose="020B0604030504040204" pitchFamily="50" charset="-128"/>
                        </a:rPr>
                        <a:t>　　 に提示</a:t>
                      </a:r>
                    </a:p>
                    <a:p>
                      <a:pPr marL="342900" indent="-342900">
                        <a:buFont typeface="MS Outlook"/>
                        <a:buChar char="A"/>
                      </a:pPr>
                      <a:r>
                        <a:rPr kumimoji="1" lang="ja-JP" altLang="en-US" sz="2000" dirty="0" smtClean="0">
                          <a:latin typeface="Meiryo UI" panose="020B0604030504040204" pitchFamily="50" charset="-128"/>
                          <a:ea typeface="Meiryo UI" panose="020B0604030504040204" pitchFamily="50" charset="-128"/>
                        </a:rPr>
                        <a:t> １年間の学業成績等を振り返り、奨学生としての責務</a:t>
                      </a:r>
                      <a:endParaRPr kumimoji="1" lang="en-US" altLang="ja-JP" sz="2000" dirty="0" smtClean="0">
                        <a:latin typeface="Meiryo UI" panose="020B0604030504040204" pitchFamily="50" charset="-128"/>
                        <a:ea typeface="Meiryo UI" panose="020B0604030504040204" pitchFamily="50" charset="-128"/>
                      </a:endParaRPr>
                    </a:p>
                    <a:p>
                      <a:pPr marL="0" indent="0">
                        <a:buFont typeface="MS Outlook"/>
                        <a:buNone/>
                      </a:pPr>
                      <a:r>
                        <a:rPr kumimoji="1" lang="ja-JP" altLang="en-US" sz="2000" dirty="0" smtClean="0">
                          <a:latin typeface="Meiryo UI" panose="020B0604030504040204" pitchFamily="50" charset="-128"/>
                          <a:ea typeface="Meiryo UI" panose="020B0604030504040204" pitchFamily="50" charset="-128"/>
                        </a:rPr>
                        <a:t>　　</a:t>
                      </a:r>
                      <a:r>
                        <a:rPr kumimoji="1" lang="ja-JP" altLang="en-US" sz="2000" baseline="0" dirty="0" smtClean="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を再確認</a:t>
                      </a:r>
                    </a:p>
                    <a:p>
                      <a:pPr marL="342900" indent="-342900">
                        <a:buFont typeface="MS Outlook"/>
                        <a:buChar char="A"/>
                      </a:pPr>
                      <a:r>
                        <a:rPr kumimoji="1" lang="ja-JP" altLang="en-US" sz="2000" dirty="0" smtClean="0">
                          <a:latin typeface="Meiryo UI" panose="020B0604030504040204" pitchFamily="50" charset="-128"/>
                          <a:ea typeface="Meiryo UI" panose="020B0604030504040204" pitchFamily="50" charset="-128"/>
                        </a:rPr>
                        <a:t> 自身の経済状況に照らして奨学金の必要性や適正な</a:t>
                      </a:r>
                      <a:endParaRPr kumimoji="1" lang="en-US" altLang="ja-JP" sz="2000" dirty="0" smtClean="0">
                        <a:latin typeface="Meiryo UI" panose="020B0604030504040204" pitchFamily="50" charset="-128"/>
                        <a:ea typeface="Meiryo UI" panose="020B0604030504040204" pitchFamily="50" charset="-128"/>
                      </a:endParaRPr>
                    </a:p>
                    <a:p>
                      <a:pPr marL="0" indent="0">
                        <a:buFont typeface="MS Outlook"/>
                        <a:buNone/>
                      </a:pPr>
                      <a:r>
                        <a:rPr kumimoji="1" lang="ja-JP" altLang="en-US" sz="2000" dirty="0" smtClean="0">
                          <a:latin typeface="Meiryo UI" panose="020B0604030504040204" pitchFamily="50" charset="-128"/>
                          <a:ea typeface="Meiryo UI" panose="020B0604030504040204" pitchFamily="50" charset="-128"/>
                        </a:rPr>
                        <a:t>　　 貸与月額を再確認</a:t>
                      </a:r>
                      <a:endParaRPr kumimoji="1" lang="ja-JP" altLang="en-US" sz="2400" dirty="0" smtClean="0">
                        <a:latin typeface="Meiryo UI" panose="020B0604030504040204" pitchFamily="50" charset="-128"/>
                        <a:ea typeface="Meiryo UI" panose="020B0604030504040204" pitchFamily="50" charset="-128"/>
                      </a:endParaRPr>
                    </a:p>
                  </a:txBody>
                  <a:tcPr anchor="ctr">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176426829"/>
              </p:ext>
            </p:extLst>
          </p:nvPr>
        </p:nvGraphicFramePr>
        <p:xfrm>
          <a:off x="174169" y="4452152"/>
          <a:ext cx="8708573" cy="2225040"/>
        </p:xfrm>
        <a:graphic>
          <a:graphicData uri="http://schemas.openxmlformats.org/drawingml/2006/table">
            <a:tbl>
              <a:tblPr firstRow="1" bandRow="1">
                <a:tableStyleId>{2D5ABB26-0587-4C30-8999-92F81FD0307C}</a:tableStyleId>
              </a:tblPr>
              <a:tblGrid>
                <a:gridCol w="2542904">
                  <a:extLst>
                    <a:ext uri="{9D8B030D-6E8A-4147-A177-3AD203B41FA5}">
                      <a16:colId xmlns:a16="http://schemas.microsoft.com/office/drawing/2014/main" val="20000"/>
                    </a:ext>
                  </a:extLst>
                </a:gridCol>
                <a:gridCol w="6165669">
                  <a:extLst>
                    <a:ext uri="{9D8B030D-6E8A-4147-A177-3AD203B41FA5}">
                      <a16:colId xmlns:a16="http://schemas.microsoft.com/office/drawing/2014/main" val="20001"/>
                    </a:ext>
                  </a:extLst>
                </a:gridCol>
              </a:tblGrid>
              <a:tr h="2073728">
                <a:tc>
                  <a:txBody>
                    <a:bodyPr/>
                    <a:lstStyle/>
                    <a:p>
                      <a:pPr algn="ctr"/>
                      <a:r>
                        <a:rPr kumimoji="1" lang="ja-JP" altLang="en-US" sz="2000" dirty="0" smtClean="0">
                          <a:solidFill>
                            <a:schemeClr val="bg1"/>
                          </a:solidFill>
                          <a:latin typeface="Meiryo UI" panose="020B0604030504040204" pitchFamily="50" charset="-128"/>
                          <a:ea typeface="Meiryo UI" panose="020B0604030504040204" pitchFamily="50" charset="-128"/>
                        </a:rPr>
                        <a:t>適格認定</a:t>
                      </a:r>
                      <a:endParaRPr kumimoji="1" lang="ja-JP" altLang="en-US" sz="200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rgbClr val="339933"/>
                      </a:solidFill>
                      <a:prstDash val="solid"/>
                      <a:round/>
                      <a:headEnd type="none" w="med" len="med"/>
                      <a:tailEnd type="none" w="med" len="med"/>
                    </a:lnL>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solidFill>
                      <a:srgbClr val="00B050"/>
                    </a:solidFill>
                  </a:tcPr>
                </a:tc>
                <a:tc>
                  <a:txBody>
                    <a:bodyPr/>
                    <a:lstStyle/>
                    <a:p>
                      <a:pPr marL="342900" indent="-342900">
                        <a:lnSpc>
                          <a:spcPts val="2800"/>
                        </a:lnSpc>
                        <a:buFont typeface="MS Outlook" panose="05010100010000000000" pitchFamily="2" charset="2"/>
                        <a:buChar char="A"/>
                      </a:pPr>
                      <a:r>
                        <a:rPr kumimoji="1" lang="ja-JP" altLang="en-US" sz="2000" dirty="0" smtClean="0">
                          <a:latin typeface="Meiryo UI" panose="020B0604030504040204" pitchFamily="50" charset="-128"/>
                          <a:ea typeface="Meiryo UI" panose="020B0604030504040204" pitchFamily="50" charset="-128"/>
                        </a:rPr>
                        <a:t> 学校が、提出された「奨学金継続願」の内容と学業成</a:t>
                      </a:r>
                      <a:endParaRPr kumimoji="1" lang="en-US" altLang="ja-JP" sz="2000" dirty="0" smtClean="0">
                        <a:latin typeface="Meiryo UI" panose="020B0604030504040204" pitchFamily="50" charset="-128"/>
                        <a:ea typeface="Meiryo UI" panose="020B0604030504040204" pitchFamily="50" charset="-128"/>
                      </a:endParaRPr>
                    </a:p>
                    <a:p>
                      <a:pPr marL="0" indent="0">
                        <a:lnSpc>
                          <a:spcPts val="2800"/>
                        </a:lnSpc>
                        <a:buFont typeface="MS Outlook" panose="05010100010000000000" pitchFamily="2" charset="2"/>
                        <a:buNone/>
                      </a:pPr>
                      <a:r>
                        <a:rPr kumimoji="1" lang="ja-JP" altLang="en-US" sz="2000" dirty="0" smtClean="0">
                          <a:latin typeface="Meiryo UI" panose="020B0604030504040204" pitchFamily="50" charset="-128"/>
                          <a:ea typeface="Meiryo UI" panose="020B0604030504040204" pitchFamily="50" charset="-128"/>
                        </a:rPr>
                        <a:t>　　 績等を総合的に審査し、適格基準に基づき奨学金継 </a:t>
                      </a:r>
                      <a:endParaRPr kumimoji="1" lang="en-US" altLang="ja-JP" sz="2000" dirty="0" smtClean="0">
                        <a:latin typeface="Meiryo UI" panose="020B0604030504040204" pitchFamily="50" charset="-128"/>
                        <a:ea typeface="Meiryo UI" panose="020B0604030504040204" pitchFamily="50" charset="-128"/>
                      </a:endParaRPr>
                    </a:p>
                    <a:p>
                      <a:pPr marL="0" indent="0">
                        <a:lnSpc>
                          <a:spcPts val="2800"/>
                        </a:lnSpc>
                        <a:buFont typeface="MS Outlook" panose="05010100010000000000" pitchFamily="2" charset="2"/>
                        <a:buNone/>
                      </a:pPr>
                      <a:r>
                        <a:rPr kumimoji="1" lang="en-US" altLang="ja-JP" sz="2000" dirty="0" smtClean="0">
                          <a:latin typeface="Meiryo UI" panose="020B0604030504040204" pitchFamily="50" charset="-128"/>
                          <a:ea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rPr>
                        <a:t>続の可否等を判断すること</a:t>
                      </a:r>
                      <a:endParaRPr kumimoji="1" lang="en-US" altLang="ja-JP" sz="2000" dirty="0" smtClean="0">
                        <a:latin typeface="Meiryo UI" panose="020B0604030504040204" pitchFamily="50" charset="-128"/>
                        <a:ea typeface="Meiryo UI" panose="020B0604030504040204" pitchFamily="50" charset="-128"/>
                      </a:endParaRPr>
                    </a:p>
                    <a:p>
                      <a:pPr marL="0" indent="0">
                        <a:lnSpc>
                          <a:spcPts val="2800"/>
                        </a:lnSpc>
                        <a:buFontTx/>
                        <a:buNone/>
                      </a:pPr>
                      <a:r>
                        <a:rPr kumimoji="1" lang="en-US" altLang="ja-JP" sz="2000" dirty="0" smtClean="0">
                          <a:latin typeface="MS Outlook" panose="05010100010000000000" pitchFamily="2" charset="2"/>
                        </a:rPr>
                        <a:t>A</a:t>
                      </a:r>
                      <a:r>
                        <a:rPr kumimoji="1" lang="ja-JP" altLang="en-US" sz="2000" baseline="0" dirty="0" smtClean="0">
                          <a:latin typeface="Meiryo UI" panose="020B0604030504040204" pitchFamily="50" charset="-128"/>
                          <a:ea typeface="Meiryo UI" panose="020B0604030504040204" pitchFamily="50" charset="-128"/>
                        </a:rPr>
                        <a:t>「奨学金継続願」を提出しても必ず継続して貸与される</a:t>
                      </a:r>
                      <a:endParaRPr kumimoji="1" lang="en-US" altLang="ja-JP" sz="2000" baseline="0" dirty="0" smtClean="0">
                        <a:latin typeface="Meiryo UI" panose="020B0604030504040204" pitchFamily="50" charset="-128"/>
                        <a:ea typeface="Meiryo UI" panose="020B0604030504040204" pitchFamily="50" charset="-128"/>
                      </a:endParaRPr>
                    </a:p>
                    <a:p>
                      <a:pPr marL="0" indent="0">
                        <a:lnSpc>
                          <a:spcPts val="2800"/>
                        </a:lnSpc>
                        <a:buFontTx/>
                        <a:buNone/>
                      </a:pPr>
                      <a:r>
                        <a:rPr kumimoji="1" lang="en-US" altLang="ja-JP" sz="2000" baseline="0" dirty="0" smtClean="0">
                          <a:latin typeface="Meiryo UI" panose="020B0604030504040204" pitchFamily="50" charset="-128"/>
                          <a:ea typeface="Meiryo UI" panose="020B0604030504040204" pitchFamily="50" charset="-128"/>
                        </a:rPr>
                        <a:t>     </a:t>
                      </a:r>
                      <a:r>
                        <a:rPr kumimoji="1" lang="ja-JP" altLang="en-US" sz="2000" baseline="0" dirty="0" smtClean="0">
                          <a:latin typeface="Meiryo UI" panose="020B0604030504040204" pitchFamily="50" charset="-128"/>
                          <a:ea typeface="Meiryo UI" panose="020B0604030504040204" pitchFamily="50" charset="-128"/>
                        </a:rPr>
                        <a:t>とは限らない（評価の結果、奨学生としての資格を失う</a:t>
                      </a:r>
                      <a:endParaRPr kumimoji="1" lang="en-US" altLang="ja-JP" sz="2000" baseline="0" dirty="0" smtClean="0">
                        <a:latin typeface="Meiryo UI" panose="020B0604030504040204" pitchFamily="50" charset="-128"/>
                        <a:ea typeface="Meiryo UI" panose="020B0604030504040204" pitchFamily="50" charset="-128"/>
                      </a:endParaRPr>
                    </a:p>
                    <a:p>
                      <a:pPr marL="0" indent="0">
                        <a:lnSpc>
                          <a:spcPts val="2800"/>
                        </a:lnSpc>
                        <a:buFontTx/>
                        <a:buNone/>
                      </a:pPr>
                      <a:r>
                        <a:rPr kumimoji="1" lang="ja-JP" altLang="en-US" sz="2000" baseline="0" dirty="0" smtClean="0">
                          <a:latin typeface="Meiryo UI" panose="020B0604030504040204" pitchFamily="50" charset="-128"/>
                          <a:ea typeface="Meiryo UI" panose="020B0604030504040204" pitchFamily="50" charset="-128"/>
                        </a:rPr>
                        <a:t>　　 「廃止</a:t>
                      </a:r>
                      <a:r>
                        <a:rPr kumimoji="1" lang="en-US" altLang="ja-JP" sz="1200" baseline="0" dirty="0" smtClean="0">
                          <a:latin typeface="Meiryo UI" panose="020B0604030504040204" pitchFamily="50" charset="-128"/>
                          <a:ea typeface="Meiryo UI" panose="020B0604030504040204" pitchFamily="50" charset="-128"/>
                        </a:rPr>
                        <a:t>(※)</a:t>
                      </a:r>
                      <a:r>
                        <a:rPr kumimoji="1" lang="ja-JP" altLang="en-US" sz="2000" baseline="0" dirty="0" smtClean="0">
                          <a:latin typeface="Meiryo UI" panose="020B0604030504040204" pitchFamily="50" charset="-128"/>
                          <a:ea typeface="Meiryo UI" panose="020B0604030504040204" pitchFamily="50" charset="-128"/>
                        </a:rPr>
                        <a:t>」処置となることがあります）</a:t>
                      </a:r>
                      <a:endParaRPr kumimoji="1" lang="en-US" altLang="ja-JP" sz="2000" baseline="0" dirty="0" smtClean="0">
                        <a:latin typeface="Meiryo UI" panose="020B0604030504040204" pitchFamily="50" charset="-128"/>
                        <a:ea typeface="Meiryo UI" panose="020B0604030504040204" pitchFamily="50" charset="-128"/>
                      </a:endParaRPr>
                    </a:p>
                  </a:txBody>
                  <a:tcPr anchor="ctr">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 name="角丸四角形吹き出し 1"/>
          <p:cNvSpPr/>
          <p:nvPr/>
        </p:nvSpPr>
        <p:spPr>
          <a:xfrm>
            <a:off x="7140735" y="6281545"/>
            <a:ext cx="1677034" cy="313509"/>
          </a:xfrm>
          <a:prstGeom prst="wedgeRoundRectCallout">
            <a:avLst>
              <a:gd name="adj1" fmla="val -59066"/>
              <a:gd name="adj2" fmla="val 4658"/>
              <a:gd name="adj3" fmla="val 16667"/>
            </a:avLst>
          </a:prstGeom>
          <a:solidFill>
            <a:schemeClr val="accent1">
              <a:lumMod val="40000"/>
              <a:lumOff val="60000"/>
            </a:schemeClr>
          </a:solidFill>
          <a:ln>
            <a:solidFill>
              <a:srgbClr val="00B050"/>
            </a:solidFill>
          </a:ln>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「修得</a:t>
            </a:r>
            <a:r>
              <a:rPr kumimoji="1" lang="ja-JP" altLang="en-US" sz="900" dirty="0">
                <a:latin typeface="Meiryo UI" panose="020B0604030504040204" pitchFamily="50" charset="-128"/>
                <a:ea typeface="Meiryo UI" panose="020B0604030504040204" pitchFamily="50" charset="-128"/>
              </a:rPr>
              <a:t>単位数が著しく</a:t>
            </a:r>
            <a:r>
              <a:rPr kumimoji="1" lang="ja-JP" altLang="en-US" sz="900" dirty="0" smtClean="0">
                <a:latin typeface="Meiryo UI" panose="020B0604030504040204" pitchFamily="50" charset="-128"/>
                <a:ea typeface="Meiryo UI" panose="020B0604030504040204" pitchFamily="50" charset="-128"/>
              </a:rPr>
              <a:t>少ない」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　 「留年</a:t>
            </a:r>
            <a:r>
              <a:rPr kumimoji="1" lang="ja-JP" altLang="en-US" sz="900" dirty="0">
                <a:latin typeface="Meiryo UI" panose="020B0604030504040204" pitchFamily="50" charset="-128"/>
                <a:ea typeface="Meiryo UI" panose="020B0604030504040204" pitchFamily="50" charset="-128"/>
              </a:rPr>
              <a:t>が</a:t>
            </a:r>
            <a:r>
              <a:rPr kumimoji="1" lang="ja-JP" altLang="en-US" sz="900" dirty="0" smtClean="0">
                <a:latin typeface="Meiryo UI" panose="020B0604030504040204" pitchFamily="50" charset="-128"/>
                <a:ea typeface="Meiryo UI" panose="020B0604030504040204" pitchFamily="50" charset="-128"/>
              </a:rPr>
              <a:t>決定的」　等の場合</a:t>
            </a:r>
            <a:endParaRPr kumimoji="1" lang="ja-JP" altLang="en-US" sz="900" dirty="0"/>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788682560"/>
              </p:ext>
            </p:extLst>
          </p:nvPr>
        </p:nvGraphicFramePr>
        <p:xfrm>
          <a:off x="190500" y="2178352"/>
          <a:ext cx="8763000"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タイトル 5"/>
          <p:cNvSpPr txBox="1">
            <a:spLocks noGrp="1"/>
          </p:cNvSpPr>
          <p:nvPr>
            <p:ph type="title"/>
          </p:nvPr>
        </p:nvSpPr>
        <p:spPr>
          <a:xfrm>
            <a:off x="457200" y="1308479"/>
            <a:ext cx="8229600" cy="538609"/>
          </a:xfrm>
          <a:prstGeom prst="rect">
            <a:avLst/>
          </a:prstGeom>
          <a:noFill/>
        </p:spPr>
        <p:txBody>
          <a:bodyPr wrap="square" rtlCol="0">
            <a:spAutoFit/>
          </a:bodyPr>
          <a:lstStyle/>
          <a:p>
            <a:r>
              <a:rPr lang="ja-JP" altLang="en-US" sz="4000" dirty="0" smtClean="0"/>
              <a:t>「奨学金継続願」の提出（主な流れ）</a:t>
            </a:r>
            <a:endParaRPr kumimoji="1" lang="ja-JP" altLang="en-US" sz="4000" dirty="0"/>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32562" y="487079"/>
            <a:ext cx="8229600" cy="1143000"/>
          </a:xfrm>
        </p:spPr>
        <p:txBody>
          <a:bodyPr rtlCol="0">
            <a:noAutofit/>
          </a:bodyPr>
          <a:lstStyle/>
          <a:p>
            <a:r>
              <a:rPr lang="ja-JP" altLang="en-US" sz="4000" dirty="0"/>
              <a:t>「奨学金継続願」の提出の流れと</a:t>
            </a:r>
            <a:r>
              <a:rPr lang="ja-JP" altLang="en-US" sz="4000" dirty="0" smtClean="0"/>
              <a:t>ポイント</a:t>
            </a:r>
            <a:endParaRPr lang="ja-JP" altLang="en-US" sz="3600" dirty="0">
              <a:latin typeface="Meiryo UI" panose="020B0604030504040204" pitchFamily="50" charset="-128"/>
              <a:ea typeface="Meiryo UI" panose="020B0604030504040204" pitchFamily="50" charset="-128"/>
            </a:endParaRPr>
          </a:p>
        </p:txBody>
      </p:sp>
      <p:cxnSp>
        <p:nvCxnSpPr>
          <p:cNvPr id="5" name="直線コネクタ 4"/>
          <p:cNvCxnSpPr/>
          <p:nvPr/>
        </p:nvCxnSpPr>
        <p:spPr bwMode="auto">
          <a:xfrm flipH="1">
            <a:off x="4364215" y="6032130"/>
            <a:ext cx="369889" cy="0"/>
          </a:xfrm>
          <a:prstGeom prst="line">
            <a:avLst/>
          </a:prstGeom>
          <a:ln/>
          <a:extLst/>
        </p:spPr>
        <p:style>
          <a:lnRef idx="2">
            <a:schemeClr val="accent6"/>
          </a:lnRef>
          <a:fillRef idx="0">
            <a:schemeClr val="accent6"/>
          </a:fillRef>
          <a:effectRef idx="1">
            <a:schemeClr val="accent6"/>
          </a:effectRef>
          <a:fontRef idx="minor">
            <a:schemeClr val="tx1"/>
          </a:fontRef>
        </p:style>
      </p:cxnSp>
      <p:cxnSp>
        <p:nvCxnSpPr>
          <p:cNvPr id="6" name="直線コネクタ 5"/>
          <p:cNvCxnSpPr/>
          <p:nvPr/>
        </p:nvCxnSpPr>
        <p:spPr bwMode="auto">
          <a:xfrm flipH="1" flipV="1">
            <a:off x="4352406" y="4189615"/>
            <a:ext cx="331788" cy="1"/>
          </a:xfrm>
          <a:prstGeom prst="line">
            <a:avLst/>
          </a:prstGeom>
          <a:ln>
            <a:solidFill>
              <a:srgbClr val="FF66FF"/>
            </a:solidFill>
            <a:headEnd type="none" w="med" len="med"/>
            <a:tailEnd type="none" w="med" len="med"/>
          </a:ln>
          <a:extLst/>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bwMode="auto">
          <a:xfrm flipH="1">
            <a:off x="4344775" y="2468104"/>
            <a:ext cx="331790" cy="1"/>
          </a:xfrm>
          <a:prstGeom prst="line">
            <a:avLst/>
          </a:prstGeom>
          <a:ln/>
          <a:extLst/>
        </p:spPr>
        <p:style>
          <a:lnRef idx="2">
            <a:schemeClr val="accent5"/>
          </a:lnRef>
          <a:fillRef idx="0">
            <a:schemeClr val="accent5"/>
          </a:fillRef>
          <a:effectRef idx="1">
            <a:schemeClr val="accent5"/>
          </a:effectRef>
          <a:fontRef idx="minor">
            <a:schemeClr val="tx1"/>
          </a:fontRef>
        </p:style>
      </p:cxnSp>
      <p:graphicFrame>
        <p:nvGraphicFramePr>
          <p:cNvPr id="8" name="図表 7"/>
          <p:cNvGraphicFramePr/>
          <p:nvPr>
            <p:extLst>
              <p:ext uri="{D42A27DB-BD31-4B8C-83A1-F6EECF244321}">
                <p14:modId xmlns:p14="http://schemas.microsoft.com/office/powerpoint/2010/main" val="3079112835"/>
              </p:ext>
            </p:extLst>
          </p:nvPr>
        </p:nvGraphicFramePr>
        <p:xfrm>
          <a:off x="432562" y="1858193"/>
          <a:ext cx="3927476" cy="4738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グループ化 8"/>
          <p:cNvGrpSpPr/>
          <p:nvPr/>
        </p:nvGrpSpPr>
        <p:grpSpPr>
          <a:xfrm>
            <a:off x="4676562" y="3581400"/>
            <a:ext cx="4295987" cy="1311081"/>
            <a:chOff x="269038" y="1651001"/>
            <a:chExt cx="4599335" cy="1068428"/>
          </a:xfrm>
          <a:scene3d>
            <a:camera prst="orthographicFront"/>
            <a:lightRig rig="flat" dir="t"/>
          </a:scene3d>
        </p:grpSpPr>
        <p:sp>
          <p:nvSpPr>
            <p:cNvPr id="10" name="角丸四角形 9"/>
            <p:cNvSpPr/>
            <p:nvPr/>
          </p:nvSpPr>
          <p:spPr>
            <a:xfrm>
              <a:off x="269038" y="1651001"/>
              <a:ext cx="4405341" cy="998997"/>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5">
                <a:hueOff val="-3986842"/>
                <a:satOff val="-30"/>
                <a:lumOff val="-20392"/>
                <a:alphaOff val="0"/>
              </a:schemeClr>
            </a:fillRef>
            <a:effectRef idx="1">
              <a:schemeClr val="accent5">
                <a:hueOff val="-3986842"/>
                <a:satOff val="-30"/>
                <a:lumOff val="-20392"/>
                <a:alphaOff val="0"/>
              </a:schemeClr>
            </a:effectRef>
            <a:fontRef idx="minor">
              <a:schemeClr val="dk1"/>
            </a:fontRef>
          </p:style>
          <p:txBody>
            <a:bodyPr anchor="ctr" anchorCtr="0"/>
            <a:lstStyle/>
            <a:p>
              <a:r>
                <a:rPr lang="ja-JP" altLang="en-US" sz="1600" dirty="0" smtClean="0">
                  <a:latin typeface="Meiryo UI" panose="020B0604030504040204" pitchFamily="50" charset="-128"/>
                  <a:ea typeface="Meiryo UI" panose="020B0604030504040204" pitchFamily="50" charset="-128"/>
                </a:rPr>
                <a:t>提出する前に</a:t>
              </a:r>
              <a:r>
                <a:rPr lang="ja-JP" altLang="en-US" sz="1600" dirty="0">
                  <a:latin typeface="Meiryo UI" panose="020B0604030504040204" pitchFamily="50" charset="-128"/>
                  <a:ea typeface="Meiryo UI" panose="020B0604030504040204" pitchFamily="50" charset="-128"/>
                </a:rPr>
                <a:t>、誤入力防止や円滑な入力のために、各設問注意書き</a:t>
              </a:r>
              <a:r>
                <a:rPr lang="ja-JP" altLang="en-US" sz="1600" dirty="0" smtClean="0">
                  <a:latin typeface="Meiryo UI" panose="020B0604030504040204" pitchFamily="50" charset="-128"/>
                  <a:ea typeface="Meiryo UI" panose="020B0604030504040204" pitchFamily="50" charset="-128"/>
                </a:rPr>
                <a:t>をよく読み、各設問の回答を下書きしておくと入力がスムーズです。</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あわせて、貸与月額が適正かどうかを判断します。</a:t>
              </a:r>
              <a:endParaRPr lang="ja-JP" altLang="en-US" sz="1600" dirty="0">
                <a:latin typeface="Meiryo UI" panose="020B0604030504040204" pitchFamily="50" charset="-128"/>
                <a:ea typeface="Meiryo UI" panose="020B0604030504040204" pitchFamily="50" charset="-128"/>
              </a:endParaRPr>
            </a:p>
          </p:txBody>
        </p:sp>
        <p:sp>
          <p:nvSpPr>
            <p:cNvPr id="11" name="角丸四角形 4"/>
            <p:cNvSpPr/>
            <p:nvPr/>
          </p:nvSpPr>
          <p:spPr>
            <a:xfrm>
              <a:off x="362437" y="1683237"/>
              <a:ext cx="4505936" cy="103619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kumimoji="1" lang="ja-JP" altLang="en-US" sz="2000" kern="1200" dirty="0">
                <a:latin typeface="ＭＳ Ｐゴシック" panose="020B0600070205080204" pitchFamily="50" charset="-128"/>
                <a:ea typeface="ＭＳ Ｐゴシック" panose="020B0600070205080204" pitchFamily="50" charset="-128"/>
              </a:endParaRPr>
            </a:p>
          </p:txBody>
        </p:sp>
      </p:grpSp>
      <p:grpSp>
        <p:nvGrpSpPr>
          <p:cNvPr id="12" name="グループ化 11"/>
          <p:cNvGrpSpPr/>
          <p:nvPr/>
        </p:nvGrpSpPr>
        <p:grpSpPr>
          <a:xfrm>
            <a:off x="4676562" y="5225651"/>
            <a:ext cx="4098256" cy="1321199"/>
            <a:chOff x="330200" y="3216664"/>
            <a:chExt cx="4570410" cy="1186002"/>
          </a:xfrm>
          <a:scene3d>
            <a:camera prst="orthographicFront"/>
            <a:lightRig rig="flat" dir="t"/>
          </a:scene3d>
        </p:grpSpPr>
        <p:sp>
          <p:nvSpPr>
            <p:cNvPr id="13" name="角丸四角形 12"/>
            <p:cNvSpPr/>
            <p:nvPr/>
          </p:nvSpPr>
          <p:spPr>
            <a:xfrm>
              <a:off x="330200" y="3302000"/>
              <a:ext cx="4570410" cy="1100666"/>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5">
                <a:hueOff val="-7973684"/>
                <a:satOff val="-60"/>
                <a:lumOff val="-40783"/>
                <a:alphaOff val="0"/>
              </a:schemeClr>
            </a:fillRef>
            <a:effectRef idx="1">
              <a:schemeClr val="accent5">
                <a:hueOff val="-7973684"/>
                <a:satOff val="-60"/>
                <a:lumOff val="-40783"/>
                <a:alphaOff val="0"/>
              </a:schemeClr>
            </a:effectRef>
            <a:fontRef idx="minor">
              <a:schemeClr val="dk1"/>
            </a:fontRef>
          </p:style>
        </p:sp>
        <p:sp>
          <p:nvSpPr>
            <p:cNvPr id="14" name="角丸四角形 4"/>
            <p:cNvSpPr/>
            <p:nvPr/>
          </p:nvSpPr>
          <p:spPr>
            <a:xfrm>
              <a:off x="362437" y="3216664"/>
              <a:ext cx="4319609" cy="115376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2390" tIns="72390" rIns="72390" bIns="72390" numCol="1" spcCol="1270" anchor="ctr" anchorCtr="0">
              <a:noAutofit/>
            </a:bodyPr>
            <a:lstStyle/>
            <a:p>
              <a:pPr algn="just" defTabSz="833438"/>
              <a:r>
                <a:rPr lang="ja-JP" altLang="en-US" sz="1600" dirty="0" smtClean="0">
                  <a:latin typeface="Meiryo UI" panose="020B0604030504040204" pitchFamily="50" charset="-128"/>
                  <a:ea typeface="Meiryo UI" panose="020B0604030504040204" pitchFamily="50" charset="-128"/>
                </a:rPr>
                <a:t>インターネットを通じて学校が定める期限までに提出（入力）します</a:t>
              </a:r>
              <a:endParaRPr lang="en-US" altLang="ja-JP" sz="1600" dirty="0" smtClean="0">
                <a:latin typeface="Meiryo UI" panose="020B0604030504040204" pitchFamily="50" charset="-128"/>
                <a:ea typeface="Meiryo UI" panose="020B0604030504040204" pitchFamily="50" charset="-128"/>
              </a:endParaRPr>
            </a:p>
          </p:txBody>
        </p:sp>
      </p:grpSp>
      <p:grpSp>
        <p:nvGrpSpPr>
          <p:cNvPr id="15" name="グループ化 14"/>
          <p:cNvGrpSpPr/>
          <p:nvPr/>
        </p:nvGrpSpPr>
        <p:grpSpPr>
          <a:xfrm>
            <a:off x="4676565" y="1847088"/>
            <a:ext cx="4078814" cy="1315942"/>
            <a:chOff x="330200" y="0"/>
            <a:chExt cx="4570410" cy="1178307"/>
          </a:xfrm>
          <a:scene3d>
            <a:camera prst="orthographicFront"/>
            <a:lightRig rig="flat" dir="t"/>
          </a:scene3d>
        </p:grpSpPr>
        <p:sp>
          <p:nvSpPr>
            <p:cNvPr id="16" name="角丸四角形 15"/>
            <p:cNvSpPr/>
            <p:nvPr/>
          </p:nvSpPr>
          <p:spPr>
            <a:xfrm>
              <a:off x="330200" y="0"/>
              <a:ext cx="4570410" cy="1100666"/>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17" name="角丸四角形 4"/>
            <p:cNvSpPr/>
            <p:nvPr/>
          </p:nvSpPr>
          <p:spPr>
            <a:xfrm>
              <a:off x="387723" y="216728"/>
              <a:ext cx="4357032" cy="96157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lvl="0" defTabSz="889000">
                <a:lnSpc>
                  <a:spcPct val="90000"/>
                </a:lnSpc>
                <a:spcBef>
                  <a:spcPct val="0"/>
                </a:spcBef>
                <a:spcAft>
                  <a:spcPct val="35000"/>
                </a:spcAft>
              </a:pPr>
              <a:r>
                <a:rPr kumimoji="1" lang="ja-JP" altLang="en-US" sz="1600" kern="1200" dirty="0" smtClean="0">
                  <a:latin typeface="Meiryo UI" panose="020B0604030504040204" pitchFamily="50" charset="-128"/>
                  <a:ea typeface="Meiryo UI" panose="020B0604030504040204" pitchFamily="50" charset="-128"/>
                </a:rPr>
                <a:t>自身の経済状況等を振り返り、貸与終了後の返還額等を確認し、奨学金の必要性について判断します。</a:t>
              </a:r>
              <a:endParaRPr kumimoji="1" lang="en-US" altLang="ja-JP" sz="1600" kern="1200" dirty="0" smtClean="0">
                <a:latin typeface="Meiryo UI" panose="020B0604030504040204" pitchFamily="50" charset="-128"/>
                <a:ea typeface="Meiryo UI" panose="020B0604030504040204" pitchFamily="50" charset="-128"/>
              </a:endParaRPr>
            </a:p>
            <a:p>
              <a:pPr defTabSz="889000">
                <a:lnSpc>
                  <a:spcPct val="90000"/>
                </a:lnSpc>
                <a:spcBef>
                  <a:spcPct val="0"/>
                </a:spcBef>
                <a:spcAft>
                  <a:spcPct val="35000"/>
                </a:spcAft>
              </a:pPr>
              <a:r>
                <a:rPr lang="ja-JP" altLang="en-US" sz="1600" dirty="0">
                  <a:latin typeface="Meiryo UI" panose="020B0604030504040204" pitchFamily="50" charset="-128"/>
                  <a:ea typeface="Meiryo UI" panose="020B0604030504040204" pitchFamily="50" charset="-128"/>
                </a:rPr>
                <a:t>予め</a:t>
              </a:r>
              <a:r>
                <a:rPr lang="ja-JP" altLang="en-US" sz="1600" dirty="0" smtClean="0">
                  <a:latin typeface="Meiryo UI" panose="020B0604030504040204" pitchFamily="50" charset="-128"/>
                  <a:ea typeface="Meiryo UI" panose="020B0604030504040204" pitchFamily="50" charset="-128"/>
                </a:rPr>
                <a:t>スカラネット・パーソナル</a:t>
              </a:r>
              <a:r>
                <a:rPr lang="ja-JP" altLang="en-US" sz="1600" dirty="0">
                  <a:latin typeface="Meiryo UI" panose="020B0604030504040204" pitchFamily="50" charset="-128"/>
                  <a:ea typeface="Meiryo UI" panose="020B0604030504040204" pitchFamily="50" charset="-128"/>
                </a:rPr>
                <a:t>に登録しておく必要があります。</a:t>
              </a:r>
              <a:endParaRPr lang="ja-JP" altLang="en-US" sz="1900" dirty="0">
                <a:latin typeface="Meiryo UI" panose="020B0604030504040204" pitchFamily="50" charset="-128"/>
                <a:ea typeface="Meiryo UI" panose="020B0604030504040204" pitchFamily="50" charset="-128"/>
              </a:endParaRPr>
            </a:p>
            <a:p>
              <a:pPr lvl="0" defTabSz="889000">
                <a:lnSpc>
                  <a:spcPct val="90000"/>
                </a:lnSpc>
                <a:spcBef>
                  <a:spcPct val="0"/>
                </a:spcBef>
                <a:spcAft>
                  <a:spcPct val="35000"/>
                </a:spcAft>
              </a:pPr>
              <a:endParaRPr kumimoji="1" lang="ja-JP" altLang="en-US" sz="1600" kern="1200" dirty="0">
                <a:latin typeface="ＭＳ Ｐゴシック" panose="020B0600070205080204" pitchFamily="50" charset="-128"/>
                <a:ea typeface="ＭＳ Ｐゴシック" panose="020B0600070205080204" pitchFamily="50" charset="-128"/>
              </a:endParaRPr>
            </a:p>
          </p:txBody>
        </p:sp>
      </p:grpSp>
      <p:sp>
        <p:nvSpPr>
          <p:cNvPr id="18" name="角丸四角形吹き出し 17"/>
          <p:cNvSpPr/>
          <p:nvPr/>
        </p:nvSpPr>
        <p:spPr>
          <a:xfrm>
            <a:off x="3620540" y="4857164"/>
            <a:ext cx="3105150" cy="476726"/>
          </a:xfrm>
          <a:prstGeom prst="wedgeRoundRectCallout">
            <a:avLst>
              <a:gd name="adj1" fmla="val -47112"/>
              <a:gd name="adj2" fmla="val -126881"/>
              <a:gd name="adj3" fmla="val 16667"/>
            </a:avLst>
          </a:prstGeom>
          <a:solidFill>
            <a:srgbClr val="CCECFF"/>
          </a:solidFill>
          <a:ln>
            <a:solidFill>
              <a:schemeClr val="tx1"/>
            </a:solidFill>
          </a:ln>
        </p:spPr>
        <p:txBody>
          <a:bodyPr wrap="square" rtlCol="0" anchor="ctr">
            <a:spAutoFit/>
          </a:bodyPr>
          <a:lstStyle/>
          <a:p>
            <a:pPr marL="171450" indent="-171450">
              <a:buFont typeface="MS Outlook" panose="05010100010000000000" pitchFamily="2" charset="2"/>
              <a:buChar char="A"/>
            </a:pPr>
            <a:r>
              <a:rPr lang="ja-JP" altLang="en-US" sz="1100" b="1" dirty="0" smtClean="0">
                <a:solidFill>
                  <a:srgbClr val="FF0000"/>
                </a:solidFill>
                <a:latin typeface="Meiryo UI" panose="020B0604030504040204" pitchFamily="50" charset="-128"/>
                <a:ea typeface="Meiryo UI" panose="020B0604030504040204" pitchFamily="50" charset="-128"/>
              </a:rPr>
              <a:t>「入力</a:t>
            </a:r>
            <a:r>
              <a:rPr lang="ja-JP" altLang="en-US" sz="1100" b="1" dirty="0">
                <a:solidFill>
                  <a:srgbClr val="FF0000"/>
                </a:solidFill>
                <a:latin typeface="Meiryo UI" panose="020B0604030504040204" pitchFamily="50" charset="-128"/>
                <a:ea typeface="Meiryo UI" panose="020B0604030504040204" pitchFamily="50" charset="-128"/>
              </a:rPr>
              <a:t>準備</a:t>
            </a:r>
            <a:r>
              <a:rPr lang="ja-JP" altLang="en-US" sz="1100" b="1" dirty="0" smtClean="0">
                <a:solidFill>
                  <a:srgbClr val="FF0000"/>
                </a:solidFill>
                <a:latin typeface="Meiryo UI" panose="020B0604030504040204" pitchFamily="50" charset="-128"/>
                <a:ea typeface="Meiryo UI" panose="020B0604030504040204" pitchFamily="50" charset="-128"/>
              </a:rPr>
              <a:t>用紙」の</a:t>
            </a:r>
            <a:r>
              <a:rPr lang="ja-JP" altLang="en-US" sz="1100" b="1" dirty="0">
                <a:solidFill>
                  <a:srgbClr val="FF0000"/>
                </a:solidFill>
                <a:latin typeface="Meiryo UI" panose="020B0604030504040204" pitchFamily="50" charset="-128"/>
                <a:ea typeface="Meiryo UI" panose="020B0604030504040204" pitchFamily="50" charset="-128"/>
              </a:rPr>
              <a:t>注意事項等</a:t>
            </a:r>
            <a:r>
              <a:rPr lang="ja-JP" altLang="en-US" sz="1100" b="1" dirty="0" smtClean="0">
                <a:solidFill>
                  <a:srgbClr val="FF0000"/>
                </a:solidFill>
                <a:latin typeface="Meiryo UI" panose="020B0604030504040204" pitchFamily="50" charset="-128"/>
                <a:ea typeface="Meiryo UI" panose="020B0604030504040204" pitchFamily="50" charset="-128"/>
              </a:rPr>
              <a:t>をよく読んだ</a:t>
            </a:r>
            <a:endParaRPr lang="en-US" altLang="ja-JP" sz="1100" b="1" dirty="0" smtClean="0">
              <a:solidFill>
                <a:srgbClr val="FF0000"/>
              </a:solidFill>
              <a:latin typeface="Meiryo UI" panose="020B0604030504040204" pitchFamily="50" charset="-128"/>
              <a:ea typeface="Meiryo UI" panose="020B0604030504040204" pitchFamily="50" charset="-128"/>
            </a:endParaRPr>
          </a:p>
          <a:p>
            <a:r>
              <a:rPr lang="en-US" altLang="ja-JP" sz="1100" b="1" dirty="0">
                <a:solidFill>
                  <a:srgbClr val="FF0000"/>
                </a:solidFill>
                <a:latin typeface="Meiryo UI" panose="020B0604030504040204" pitchFamily="50" charset="-128"/>
                <a:ea typeface="Meiryo UI" panose="020B0604030504040204" pitchFamily="50" charset="-128"/>
              </a:rPr>
              <a:t> </a:t>
            </a:r>
            <a:r>
              <a:rPr lang="en-US" altLang="ja-JP" sz="1100" b="1" dirty="0" smtClean="0">
                <a:solidFill>
                  <a:srgbClr val="FF0000"/>
                </a:solidFill>
                <a:latin typeface="Meiryo UI" panose="020B0604030504040204" pitchFamily="50" charset="-128"/>
                <a:ea typeface="Meiryo UI" panose="020B0604030504040204" pitchFamily="50" charset="-128"/>
              </a:rPr>
              <a:t>   </a:t>
            </a:r>
            <a:r>
              <a:rPr lang="ja-JP" altLang="en-US" sz="1100" b="1" dirty="0" smtClean="0">
                <a:solidFill>
                  <a:srgbClr val="FF0000"/>
                </a:solidFill>
                <a:latin typeface="Meiryo UI" panose="020B0604030504040204" pitchFamily="50" charset="-128"/>
                <a:ea typeface="Meiryo UI" panose="020B0604030504040204" pitchFamily="50" charset="-128"/>
              </a:rPr>
              <a:t>うえ</a:t>
            </a:r>
            <a:r>
              <a:rPr lang="ja-JP" altLang="en-US" sz="1100" b="1" dirty="0">
                <a:solidFill>
                  <a:srgbClr val="FF0000"/>
                </a:solidFill>
                <a:latin typeface="Meiryo UI" panose="020B0604030504040204" pitchFamily="50" charset="-128"/>
                <a:ea typeface="Meiryo UI" panose="020B0604030504040204" pitchFamily="50" charset="-128"/>
              </a:rPr>
              <a:t>で作成してください。</a:t>
            </a: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対角する 2 つの角を丸めた四角形 11"/>
          <p:cNvSpPr/>
          <p:nvPr/>
        </p:nvSpPr>
        <p:spPr bwMode="auto">
          <a:xfrm>
            <a:off x="7014114" y="4570190"/>
            <a:ext cx="1891489" cy="2135410"/>
          </a:xfrm>
          <a:prstGeom prst="round2DiagRect">
            <a:avLst>
              <a:gd name="adj1" fmla="val 16667"/>
              <a:gd name="adj2" fmla="val 17611"/>
            </a:avLst>
          </a:prstGeom>
          <a:solidFill>
            <a:schemeClr val="accent3">
              <a:lumMod val="40000"/>
              <a:lumOff val="60000"/>
            </a:schemeClr>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Times New Roman" charset="0"/>
              <a:ea typeface="ＭＳ Ｐゴシック" pitchFamily="50" charset="-128"/>
            </a:endParaRPr>
          </a:p>
        </p:txBody>
      </p:sp>
      <p:sp>
        <p:nvSpPr>
          <p:cNvPr id="2" name="タイトル 1"/>
          <p:cNvSpPr>
            <a:spLocks noGrp="1"/>
          </p:cNvSpPr>
          <p:nvPr>
            <p:ph type="title"/>
          </p:nvPr>
        </p:nvSpPr>
        <p:spPr>
          <a:xfrm>
            <a:off x="346166" y="927462"/>
            <a:ext cx="8432074" cy="770709"/>
          </a:xfrm>
        </p:spPr>
        <p:txBody>
          <a:bodyPr>
            <a:noAutofit/>
          </a:bodyPr>
          <a:lstStyle/>
          <a:p>
            <a:pPr>
              <a:lnSpc>
                <a:spcPct val="100000"/>
              </a:lnSpc>
            </a:pPr>
            <a:r>
              <a:rPr kumimoji="1" lang="ja-JP" altLang="en-US" sz="3400" dirty="0" smtClean="0"/>
              <a:t>「奨学金継続願」手続き期限・方法について</a:t>
            </a:r>
            <a:endParaRPr kumimoji="1" lang="ja-JP" altLang="en-US" sz="3400" dirty="0"/>
          </a:p>
        </p:txBody>
      </p:sp>
      <p:sp>
        <p:nvSpPr>
          <p:cNvPr id="3" name="コンテンツ プレースホルダー 2"/>
          <p:cNvSpPr>
            <a:spLocks noGrp="1"/>
          </p:cNvSpPr>
          <p:nvPr>
            <p:ph idx="1"/>
          </p:nvPr>
        </p:nvSpPr>
        <p:spPr>
          <a:xfrm>
            <a:off x="346166" y="2150155"/>
            <a:ext cx="8686800" cy="4323806"/>
          </a:xfrm>
        </p:spPr>
        <p:txBody>
          <a:bodyPr>
            <a:normAutofit/>
          </a:bodyPr>
          <a:lstStyle/>
          <a:p>
            <a:r>
              <a:rPr lang="ja-JP" altLang="en-US" sz="2800" b="1" dirty="0" smtClean="0">
                <a:latin typeface="Meiryo UI" panose="020B0604030504040204" pitchFamily="50" charset="-128"/>
                <a:ea typeface="Meiryo UI" panose="020B0604030504040204" pitchFamily="50" charset="-128"/>
              </a:rPr>
              <a:t>提出期限</a:t>
            </a:r>
            <a:endParaRPr lang="en-US" altLang="ja-JP" sz="2800" b="1" dirty="0" smtClean="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a:t>
            </a:r>
            <a:r>
              <a:rPr kumimoji="1" lang="ja-JP" altLang="en-US" sz="2800" b="1" dirty="0" smtClean="0">
                <a:solidFill>
                  <a:srgbClr val="FF0000"/>
                </a:solidFill>
                <a:latin typeface="Meiryo UI" panose="020B0604030504040204" pitchFamily="50" charset="-128"/>
                <a:ea typeface="Meiryo UI" panose="020B0604030504040204" pitchFamily="50" charset="-128"/>
              </a:rPr>
              <a:t>２０２２年１月２１日（金）</a:t>
            </a:r>
            <a:r>
              <a:rPr lang="ja-JP" altLang="en-US" sz="2800" b="1" dirty="0" smtClean="0">
                <a:solidFill>
                  <a:srgbClr val="FF0000"/>
                </a:solidFill>
                <a:latin typeface="Meiryo UI" panose="020B0604030504040204" pitchFamily="50" charset="-128"/>
                <a:ea typeface="Meiryo UI" panose="020B0604030504040204" pitchFamily="50" charset="-128"/>
              </a:rPr>
              <a:t>１７：００　厳守</a:t>
            </a:r>
            <a:endParaRPr lang="en-US" altLang="ja-JP" sz="2800" b="1" dirty="0" smtClean="0">
              <a:solidFill>
                <a:srgbClr val="FF0000"/>
              </a:solidFill>
              <a:latin typeface="Meiryo UI" panose="020B0604030504040204" pitchFamily="50" charset="-128"/>
              <a:ea typeface="Meiryo UI" panose="020B0604030504040204" pitchFamily="50" charset="-128"/>
            </a:endParaRPr>
          </a:p>
          <a:p>
            <a:pPr marL="0" indent="0">
              <a:buNone/>
            </a:pPr>
            <a:endParaRPr lang="en-US" altLang="ja-JP" sz="900" dirty="0" smtClean="0">
              <a:latin typeface="Meiryo UI" panose="020B0604030504040204" pitchFamily="50" charset="-128"/>
              <a:ea typeface="Meiryo UI" panose="020B0604030504040204" pitchFamily="50" charset="-128"/>
            </a:endParaRPr>
          </a:p>
          <a:p>
            <a:r>
              <a:rPr lang="ja-JP" altLang="en-US" sz="2800" b="1" dirty="0" smtClean="0">
                <a:latin typeface="Meiryo UI" panose="020B0604030504040204" pitchFamily="50" charset="-128"/>
                <a:ea typeface="Meiryo UI" panose="020B0604030504040204" pitchFamily="50" charset="-128"/>
              </a:rPr>
              <a:t>提出</a:t>
            </a:r>
            <a:r>
              <a:rPr lang="en-US" altLang="ja-JP" sz="2800" b="1" dirty="0" smtClean="0">
                <a:latin typeface="Meiryo UI" panose="020B0604030504040204" pitchFamily="50" charset="-128"/>
                <a:ea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rPr>
              <a:t>入力</a:t>
            </a:r>
            <a:r>
              <a:rPr lang="en-US" altLang="ja-JP" sz="2800" b="1" dirty="0" smtClean="0">
                <a:latin typeface="Meiryo UI" panose="020B0604030504040204" pitchFamily="50" charset="-128"/>
                <a:ea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rPr>
              <a:t>方法 ：スカラネット・パーソナルから提出</a:t>
            </a:r>
            <a:endParaRPr lang="en-US" altLang="ja-JP" sz="2800" b="1" dirty="0" smtClean="0">
              <a:latin typeface="Meiryo UI" panose="020B0604030504040204" pitchFamily="50" charset="-128"/>
              <a:ea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※PC</a:t>
            </a:r>
            <a:r>
              <a:rPr lang="ja-JP" altLang="en-US" sz="2000" dirty="0" smtClean="0">
                <a:latin typeface="Meiryo UI" panose="020B0604030504040204" pitchFamily="50" charset="-128"/>
                <a:ea typeface="Meiryo UI" panose="020B0604030504040204" pitchFamily="50" charset="-128"/>
              </a:rPr>
              <a:t>やスマホから提出可能です。</a:t>
            </a:r>
            <a:endParaRPr lang="en-US" altLang="ja-JP" sz="2000" dirty="0" smtClean="0">
              <a:latin typeface="Meiryo UI" panose="020B0604030504040204" pitchFamily="50" charset="-128"/>
              <a:ea typeface="Meiryo UI" panose="020B0604030504040204" pitchFamily="50" charset="-128"/>
            </a:endParaRPr>
          </a:p>
          <a:p>
            <a:pPr marL="0" indent="0">
              <a:buNone/>
            </a:pPr>
            <a:endParaRPr lang="en-US" altLang="ja-JP" sz="1900" dirty="0" smtClean="0">
              <a:latin typeface="Meiryo UI" panose="020B0604030504040204" pitchFamily="50" charset="-128"/>
              <a:ea typeface="Meiryo UI" panose="020B0604030504040204" pitchFamily="50" charset="-128"/>
            </a:endParaRPr>
          </a:p>
        </p:txBody>
      </p:sp>
      <p:sp>
        <p:nvSpPr>
          <p:cNvPr id="4" name="角丸四角形 3"/>
          <p:cNvSpPr/>
          <p:nvPr/>
        </p:nvSpPr>
        <p:spPr>
          <a:xfrm>
            <a:off x="218803" y="2072716"/>
            <a:ext cx="8686800" cy="2333670"/>
          </a:xfrm>
          <a:prstGeom prst="roundRect">
            <a:avLst/>
          </a:prstGeom>
          <a:noFill/>
          <a:ln w="76200" cmpd="db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grpSp>
        <p:nvGrpSpPr>
          <p:cNvPr id="5" name="グループ化 4"/>
          <p:cNvGrpSpPr/>
          <p:nvPr/>
        </p:nvGrpSpPr>
        <p:grpSpPr>
          <a:xfrm>
            <a:off x="7124247" y="4619376"/>
            <a:ext cx="1671222" cy="1991974"/>
            <a:chOff x="2904473" y="4584964"/>
            <a:chExt cx="1797287" cy="2094888"/>
          </a:xfrm>
        </p:grpSpPr>
        <p:pic>
          <p:nvPicPr>
            <p:cNvPr id="7" name="Picture 15"/>
            <p:cNvPicPr>
              <a:picLocks noChangeAspect="1" noChangeArrowheads="1"/>
            </p:cNvPicPr>
            <p:nvPr/>
          </p:nvPicPr>
          <p:blipFill rotWithShape="1">
            <a:blip r:embed="rId2">
              <a:extLst>
                <a:ext uri="{28A0092B-C50C-407E-A947-70E740481C1C}">
                  <a14:useLocalDpi xmlns:a14="http://schemas.microsoft.com/office/drawing/2010/main" val="0"/>
                </a:ext>
              </a:extLst>
            </a:blip>
            <a:srcRect l="7433" t="7397" r="7976" b="8246"/>
            <a:stretch/>
          </p:blipFill>
          <p:spPr bwMode="auto">
            <a:xfrm>
              <a:off x="3190795" y="5054296"/>
              <a:ext cx="1233121" cy="1229703"/>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2993467" y="4584964"/>
              <a:ext cx="1619299" cy="469331"/>
            </a:xfrm>
            <a:prstGeom prst="rect">
              <a:avLst/>
            </a:prstGeom>
          </p:spPr>
          <p:txBody>
            <a:bodyPr wrap="square">
              <a:spAutoFit/>
            </a:bodyPr>
            <a:lstStyle/>
            <a:p>
              <a:pPr algn="ctr"/>
              <a:r>
                <a:rPr kumimoji="1" lang="ja-JP" altLang="en-US" sz="1100" b="1" dirty="0">
                  <a:solidFill>
                    <a:schemeClr val="tx1">
                      <a:lumMod val="95000"/>
                      <a:lumOff val="5000"/>
                    </a:schemeClr>
                  </a:solidFill>
                  <a:latin typeface="Meiryo UI" panose="020B0604030504040204" pitchFamily="50" charset="-128"/>
                  <a:ea typeface="Meiryo UI" panose="020B0604030504040204" pitchFamily="50" charset="-128"/>
                </a:rPr>
                <a:t>スカラネット・</a:t>
              </a:r>
              <a:r>
                <a:rPr kumimoji="1" lang="ja-JP" altLang="en-US" sz="1100" b="1" dirty="0" smtClean="0">
                  <a:solidFill>
                    <a:schemeClr val="tx1">
                      <a:lumMod val="95000"/>
                      <a:lumOff val="5000"/>
                    </a:schemeClr>
                  </a:solidFill>
                  <a:latin typeface="Meiryo UI" panose="020B0604030504040204" pitchFamily="50" charset="-128"/>
                  <a:ea typeface="Meiryo UI" panose="020B0604030504040204" pitchFamily="50" charset="-128"/>
                </a:rPr>
                <a:t>パーソナル</a:t>
              </a:r>
              <a:endParaRPr kumimoji="1" lang="en-US" altLang="ja-JP" sz="600" b="1" dirty="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a:t>
              </a:r>
              <a:r>
                <a:rPr kumimoji="1" lang="en-US" altLang="ja-JP" sz="1200" dirty="0">
                  <a:solidFill>
                    <a:schemeClr val="tx1">
                      <a:lumMod val="95000"/>
                      <a:lumOff val="5000"/>
                    </a:schemeClr>
                  </a:solidFill>
                  <a:latin typeface="Meiryo UI" panose="020B0604030504040204" pitchFamily="50" charset="-128"/>
                  <a:ea typeface="Meiryo UI" panose="020B0604030504040204" pitchFamily="50" charset="-128"/>
                </a:rPr>
                <a:t>QR</a:t>
              </a:r>
              <a:r>
                <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rPr>
                <a:t>コード＞</a:t>
              </a:r>
            </a:p>
          </p:txBody>
        </p:sp>
        <p:sp>
          <p:nvSpPr>
            <p:cNvPr id="9" name="正方形/長方形 8"/>
            <p:cNvSpPr/>
            <p:nvPr/>
          </p:nvSpPr>
          <p:spPr>
            <a:xfrm>
              <a:off x="2904473" y="6310520"/>
              <a:ext cx="1797287" cy="369332"/>
            </a:xfrm>
            <a:prstGeom prst="rect">
              <a:avLst/>
            </a:prstGeom>
          </p:spPr>
          <p:txBody>
            <a:bodyPr wrap="none">
              <a:spAutoFit/>
            </a:bodyPr>
            <a:lstStyle/>
            <a:p>
              <a:r>
                <a:rPr lang="en-US" altLang="ja-JP" sz="9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https://</a:t>
              </a:r>
              <a:r>
                <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scholar-ps.sas.jasso</a:t>
              </a:r>
              <a:r>
                <a:rPr lang="en-US" altLang="ja-JP" sz="9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r>
                <a:rPr lang="en-US" altLang="ja-JP" sz="9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go.jp</a:t>
              </a:r>
              <a:r>
                <a:rPr lang="en-US" altLang="ja-JP" sz="900" u="sng"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endParaRPr lang="ja-JP" altLang="en-US" sz="900" dirty="0">
                <a:latin typeface="Meiryo UI" panose="020B0604030504040204" pitchFamily="50" charset="-128"/>
                <a:ea typeface="Meiryo UI" panose="020B0604030504040204" pitchFamily="50" charset="-128"/>
              </a:endParaRPr>
            </a:p>
          </p:txBody>
        </p:sp>
      </p:grpSp>
      <p:sp>
        <p:nvSpPr>
          <p:cNvPr id="11" name="コンテンツ プレースホルダー 2"/>
          <p:cNvSpPr txBox="1">
            <a:spLocks/>
          </p:cNvSpPr>
          <p:nvPr/>
        </p:nvSpPr>
        <p:spPr>
          <a:xfrm>
            <a:off x="396157" y="4728635"/>
            <a:ext cx="6567966" cy="2020104"/>
          </a:xfrm>
          <a:prstGeom prst="rect">
            <a:avLst/>
          </a:prstGeom>
        </p:spPr>
        <p:txBody>
          <a:bodyPr vert="horz" rtlCol="0">
            <a:noAutofit/>
          </a:bodyPr>
          <a:lst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a:lstStyle>
          <a:p>
            <a:pPr marL="274320" lvl="1" indent="-274320">
              <a:buClr>
                <a:schemeClr val="accent3">
                  <a:lumMod val="50000"/>
                </a:schemeClr>
              </a:buClr>
              <a:buSzPct val="95000"/>
            </a:pPr>
            <a:r>
              <a:rPr lang="ja-JP" altLang="en-US" sz="2800" b="1" dirty="0" smtClean="0">
                <a:latin typeface="Meiryo UI" panose="020B0604030504040204" pitchFamily="50" charset="-128"/>
                <a:ea typeface="Meiryo UI" panose="020B0604030504040204" pitchFamily="50" charset="-128"/>
              </a:rPr>
              <a:t>注意事項</a:t>
            </a:r>
            <a:endParaRPr lang="ja-JP" altLang="en-US" sz="2800" dirty="0" smtClean="0">
              <a:latin typeface="Meiryo UI" panose="020B0604030504040204" pitchFamily="50" charset="-128"/>
              <a:ea typeface="Meiryo UI" panose="020B0604030504040204" pitchFamily="50" charset="-128"/>
            </a:endParaRPr>
          </a:p>
          <a:p>
            <a:pPr lvl="1"/>
            <a:r>
              <a:rPr lang="ja-JP" altLang="en-US" sz="1600" dirty="0" smtClean="0">
                <a:latin typeface="Meiryo UI" panose="020B0604030504040204" pitchFamily="50" charset="-128"/>
                <a:ea typeface="Meiryo UI" panose="020B0604030504040204" pitchFamily="50" charset="-128"/>
              </a:rPr>
              <a:t>スカラネット・パーソナルが未登録の場合は新規登録後ご提出ください。</a:t>
            </a:r>
            <a:endParaRPr lang="en-US" altLang="ja-JP" sz="1600" b="1" dirty="0" smtClean="0">
              <a:latin typeface="Meiryo UI" panose="020B0604030504040204" pitchFamily="50" charset="-128"/>
              <a:ea typeface="Meiryo UI" panose="020B0604030504040204" pitchFamily="50" charset="-128"/>
            </a:endParaRPr>
          </a:p>
          <a:p>
            <a:pPr lvl="1"/>
            <a:r>
              <a:rPr lang="ja-JP" altLang="en-US" sz="1600" dirty="0" smtClean="0">
                <a:latin typeface="Meiryo UI" panose="020B0604030504040204" pitchFamily="50" charset="-128"/>
                <a:ea typeface="Meiryo UI" panose="020B0604030504040204" pitchFamily="50" charset="-128"/>
              </a:rPr>
              <a:t>入力準備用紙を事前に作成のうえ、提出（入力）をしましょう。</a:t>
            </a:r>
            <a:endParaRPr lang="en-US" altLang="ja-JP" sz="1600" dirty="0" smtClean="0">
              <a:latin typeface="Meiryo UI" panose="020B0604030504040204" pitchFamily="50" charset="-128"/>
              <a:ea typeface="Meiryo UI" panose="020B0604030504040204" pitchFamily="50" charset="-128"/>
            </a:endParaRPr>
          </a:p>
          <a:p>
            <a:pPr lvl="1"/>
            <a:r>
              <a:rPr lang="ja-JP" altLang="en-US" sz="1600" dirty="0" smtClean="0">
                <a:latin typeface="Meiryo UI" panose="020B0604030504040204" pitchFamily="50" charset="-128"/>
                <a:ea typeface="Meiryo UI" panose="020B0604030504040204" pitchFamily="50" charset="-128"/>
              </a:rPr>
              <a:t>年末年始（</a:t>
            </a:r>
            <a:r>
              <a:rPr lang="en-US" altLang="ja-JP" sz="1600" dirty="0" smtClean="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rPr>
              <a:t>日～</a:t>
            </a:r>
            <a:r>
              <a:rPr lang="en-US" altLang="ja-JP" sz="1600" dirty="0" smtClean="0">
                <a:latin typeface="Meiryo UI" panose="020B0604030504040204" pitchFamily="50" charset="-128"/>
                <a:ea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rPr>
              <a:t>日）はスカラネット・パーソナルからの</a:t>
            </a:r>
            <a:endParaRPr lang="en-US" altLang="ja-JP" sz="1600" dirty="0" smtClean="0">
              <a:latin typeface="Meiryo UI" panose="020B0604030504040204" pitchFamily="50" charset="-128"/>
              <a:ea typeface="Meiryo UI" panose="020B0604030504040204" pitchFamily="50" charset="-128"/>
            </a:endParaRPr>
          </a:p>
          <a:p>
            <a:pPr marL="393192" lvl="1" indent="0">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継続願の提出はできません。また、大学も閉鎖となります。</a:t>
            </a:r>
            <a:endParaRPr lang="ja-JP" altLang="en-US" sz="1600" dirty="0">
              <a:latin typeface="Meiryo UI" panose="020B0604030504040204" pitchFamily="50" charset="-128"/>
              <a:ea typeface="Meiryo UI" panose="020B0604030504040204" pitchFamily="50" charset="-128"/>
            </a:endParaRPr>
          </a:p>
        </p:txBody>
      </p:sp>
      <p:sp>
        <p:nvSpPr>
          <p:cNvPr id="13" name="角丸四角形 12"/>
          <p:cNvSpPr/>
          <p:nvPr/>
        </p:nvSpPr>
        <p:spPr>
          <a:xfrm>
            <a:off x="218803" y="4570191"/>
            <a:ext cx="6602425" cy="2135408"/>
          </a:xfrm>
          <a:prstGeom prst="roundRect">
            <a:avLst/>
          </a:prstGeom>
          <a:noFill/>
          <a:ln w="76200" cmpd="dbl"/>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528905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42925" y="608838"/>
            <a:ext cx="8229600" cy="1143000"/>
          </a:xfrm>
        </p:spPr>
        <p:txBody>
          <a:bodyPr rtlCol="0">
            <a:normAutofit/>
          </a:bodyPr>
          <a:lstStyle/>
          <a:p>
            <a:r>
              <a:rPr lang="ja-JP" altLang="en-US" sz="4000" dirty="0"/>
              <a:t>手続き上の留意点</a:t>
            </a:r>
            <a:r>
              <a:rPr lang="ja-JP" altLang="en-US" sz="4000" dirty="0" smtClean="0"/>
              <a:t>①</a:t>
            </a:r>
            <a:endParaRPr lang="ja" sz="4000" dirty="0"/>
          </a:p>
        </p:txBody>
      </p:sp>
      <p:graphicFrame>
        <p:nvGraphicFramePr>
          <p:cNvPr id="5" name="図表 4"/>
          <p:cNvGraphicFramePr/>
          <p:nvPr>
            <p:extLst>
              <p:ext uri="{D42A27DB-BD31-4B8C-83A1-F6EECF244321}">
                <p14:modId xmlns:p14="http://schemas.microsoft.com/office/powerpoint/2010/main" val="2309107340"/>
              </p:ext>
            </p:extLst>
          </p:nvPr>
        </p:nvGraphicFramePr>
        <p:xfrm>
          <a:off x="740569" y="2276474"/>
          <a:ext cx="7662862" cy="40780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40544" y="494538"/>
            <a:ext cx="8229600" cy="1143000"/>
          </a:xfrm>
        </p:spPr>
        <p:txBody>
          <a:bodyPr rtlCol="0">
            <a:normAutofit/>
          </a:bodyPr>
          <a:lstStyle/>
          <a:p>
            <a:r>
              <a:rPr lang="ja-JP" altLang="en-US" sz="4000" dirty="0"/>
              <a:t>手続き上の留意点</a:t>
            </a:r>
            <a:r>
              <a:rPr lang="ja-JP" altLang="en-US" sz="4000" dirty="0" smtClean="0"/>
              <a:t>②</a:t>
            </a:r>
            <a:endParaRPr lang="ja" sz="4800" dirty="0">
              <a:latin typeface="Meiryo UI" panose="020B0604030504040204" pitchFamily="50" charset="-128"/>
              <a:ea typeface="Meiryo UI" panose="020B0604030504040204" pitchFamily="50" charset="-128"/>
            </a:endParaRPr>
          </a:p>
        </p:txBody>
      </p:sp>
      <p:graphicFrame>
        <p:nvGraphicFramePr>
          <p:cNvPr id="5" name="図表 4"/>
          <p:cNvGraphicFramePr/>
          <p:nvPr>
            <p:extLst>
              <p:ext uri="{D42A27DB-BD31-4B8C-83A1-F6EECF244321}">
                <p14:modId xmlns:p14="http://schemas.microsoft.com/office/powerpoint/2010/main" val="944967956"/>
              </p:ext>
            </p:extLst>
          </p:nvPr>
        </p:nvGraphicFramePr>
        <p:xfrm>
          <a:off x="795338" y="2085213"/>
          <a:ext cx="7720012"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ブレーンストーミングのプレゼンテーション">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82_TF03460637.potx" id="{8F3B156D-932A-4C4F-B19B-13DA9C7AB513}" vid="{CAF0C7A8-6467-402F-B5CC-E460ADA54A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ビジネス ブレーンストーミングのプレゼンテーション</Template>
  <TotalTime>551</TotalTime>
  <Words>1055</Words>
  <Application>Microsoft Office PowerPoint</Application>
  <PresentationFormat>画面に合わせる (4:3)</PresentationFormat>
  <Paragraphs>174</Paragraphs>
  <Slides>16</Slides>
  <Notes>8</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16</vt:i4>
      </vt:variant>
    </vt:vector>
  </HeadingPairs>
  <TitlesOfParts>
    <vt:vector size="26" baseType="lpstr">
      <vt:lpstr>Meiryo UI</vt:lpstr>
      <vt:lpstr>ＭＳ Ｐゴシック</vt:lpstr>
      <vt:lpstr>ＭＳ ゴシック</vt:lpstr>
      <vt:lpstr>ＭＳ 明朝</vt:lpstr>
      <vt:lpstr>MS Outlook</vt:lpstr>
      <vt:lpstr>Palatino Linotype</vt:lpstr>
      <vt:lpstr>Times New Roman</vt:lpstr>
      <vt:lpstr>Wingdings</vt:lpstr>
      <vt:lpstr>Wingdings 2</vt:lpstr>
      <vt:lpstr>ブレーンストーミングのプレゼンテーション</vt:lpstr>
      <vt:lpstr>日本学生支援機構 奨学金継続説明会</vt:lpstr>
      <vt:lpstr>配付書類</vt:lpstr>
      <vt:lpstr>はじめに</vt:lpstr>
      <vt:lpstr>「奨学金継続願」の提出、適格認定とは？</vt:lpstr>
      <vt:lpstr>「奨学金継続願」の提出（主な流れ）</vt:lpstr>
      <vt:lpstr>「奨学金継続願」の提出の流れとポイント</vt:lpstr>
      <vt:lpstr>「奨学金継続願」手続き期限・方法について</vt:lpstr>
      <vt:lpstr>手続き上の留意点①</vt:lpstr>
      <vt:lpstr>手続き上の留意点②</vt:lpstr>
      <vt:lpstr>適格認定について（３つの要素）</vt:lpstr>
      <vt:lpstr>適格認定について（４つの認定区分）</vt:lpstr>
      <vt:lpstr>「停止・廃止」処置の目安</vt:lpstr>
      <vt:lpstr>奨学金継続願の提出（入力）時の注意点</vt:lpstr>
      <vt:lpstr>その他</vt:lpstr>
      <vt:lpstr>☑ 確認リスト</vt:lpstr>
      <vt:lpstr>おわりに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日本学生支援機構 奨学金継続説明会</dc:title>
  <dc:creator>Windows ユーザー</dc:creator>
  <cp:lastModifiedBy>Windows ユーザー</cp:lastModifiedBy>
  <cp:revision>42</cp:revision>
  <cp:lastPrinted>2021-11-29T04:58:03Z</cp:lastPrinted>
  <dcterms:created xsi:type="dcterms:W3CDTF">2021-11-25T05:27:40Z</dcterms:created>
  <dcterms:modified xsi:type="dcterms:W3CDTF">2021-12-07T03:43:43Z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y fmtid="{D5CDD505-2E9C-101B-9397-08002B2CF9AE}" pid="12" name="_MarkAsFinal">
    <vt:bool>true</vt:bool>
  </property>
</Properties>
</file>